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3"/>
    <p:sldId id="258" r:id="rId4"/>
    <p:sldId id="259" r:id="rId5"/>
    <p:sldId id="365" r:id="rId6"/>
    <p:sldId id="309" r:id="rId7"/>
    <p:sldId id="295" r:id="rId8"/>
    <p:sldId id="297" r:id="rId9"/>
    <p:sldId id="289" r:id="rId10"/>
    <p:sldId id="260" r:id="rId11"/>
    <p:sldId id="363" r:id="rId12"/>
    <p:sldId id="369" r:id="rId13"/>
    <p:sldId id="370" r:id="rId14"/>
    <p:sldId id="364" r:id="rId15"/>
    <p:sldId id="390" r:id="rId16"/>
    <p:sldId id="391" r:id="rId17"/>
    <p:sldId id="393" r:id="rId18"/>
    <p:sldId id="362" r:id="rId19"/>
    <p:sldId id="299" r:id="rId20"/>
    <p:sldId id="335" r:id="rId21"/>
    <p:sldId id="367" r:id="rId22"/>
    <p:sldId id="361" r:id="rId23"/>
    <p:sldId id="368" r:id="rId24"/>
    <p:sldId id="262" r:id="rId25"/>
    <p:sldId id="414" r:id="rId26"/>
    <p:sldId id="415" r:id="rId27"/>
    <p:sldId id="419" r:id="rId28"/>
    <p:sldId id="420" r:id="rId29"/>
    <p:sldId id="423" r:id="rId31"/>
    <p:sldId id="438" r:id="rId32"/>
    <p:sldId id="416" r:id="rId33"/>
    <p:sldId id="439" r:id="rId34"/>
    <p:sldId id="417" r:id="rId35"/>
    <p:sldId id="424" r:id="rId36"/>
    <p:sldId id="425" r:id="rId37"/>
    <p:sldId id="427" r:id="rId38"/>
    <p:sldId id="429" r:id="rId39"/>
    <p:sldId id="440" r:id="rId40"/>
    <p:sldId id="432" r:id="rId41"/>
    <p:sldId id="441" r:id="rId42"/>
    <p:sldId id="433" r:id="rId43"/>
    <p:sldId id="434" r:id="rId44"/>
    <p:sldId id="263" r:id="rId45"/>
    <p:sldId id="455" r:id="rId46"/>
    <p:sldId id="435" r:id="rId47"/>
    <p:sldId id="456" r:id="rId48"/>
    <p:sldId id="457" r:id="rId49"/>
    <p:sldId id="458" r:id="rId50"/>
    <p:sldId id="460" r:id="rId51"/>
    <p:sldId id="461" r:id="rId52"/>
    <p:sldId id="462" r:id="rId53"/>
    <p:sldId id="463" r:id="rId54"/>
    <p:sldId id="464" r:id="rId55"/>
    <p:sldId id="465" r:id="rId56"/>
    <p:sldId id="308" r:id="rId5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588E"/>
    <a:srgbClr val="589876"/>
    <a:srgbClr val="1D6F62"/>
    <a:srgbClr val="3D82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-636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0" Type="http://schemas.openxmlformats.org/officeDocument/2006/relationships/tableStyles" Target="tableStyles.xml"/><Relationship Id="rId6" Type="http://schemas.openxmlformats.org/officeDocument/2006/relationships/slide" Target="slides/slide4.xml"/><Relationship Id="rId59" Type="http://schemas.openxmlformats.org/officeDocument/2006/relationships/viewProps" Target="viewProps.xml"/><Relationship Id="rId58" Type="http://schemas.openxmlformats.org/officeDocument/2006/relationships/presProps" Target="presProps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C28659-FBFF-4955-BD25-CFC1D035ED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5A1D85-9E78-432B-BD91-BF1E7A9533F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ACA45-4D78-4A3D-BC43-2425B26AC8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FA2E6-84CE-4B09-B23C-D8F34F55D7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ACA45-4D78-4A3D-BC43-2425B26AC8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FA2E6-84CE-4B09-B23C-D8F34F55D7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ACA45-4D78-4A3D-BC43-2425B26AC8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FA2E6-84CE-4B09-B23C-D8F34F55D7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ACA45-4D78-4A3D-BC43-2425B26AC8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FA2E6-84CE-4B09-B23C-D8F34F55D7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ACA45-4D78-4A3D-BC43-2425B26AC8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FA2E6-84CE-4B09-B23C-D8F34F55D7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ACA45-4D78-4A3D-BC43-2425B26AC8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FA2E6-84CE-4B09-B23C-D8F34F55D7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ACA45-4D78-4A3D-BC43-2425B26AC8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FA2E6-84CE-4B09-B23C-D8F34F55D7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ACA45-4D78-4A3D-BC43-2425B26AC8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FA2E6-84CE-4B09-B23C-D8F34F55D7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ACA45-4D78-4A3D-BC43-2425B26AC8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FA2E6-84CE-4B09-B23C-D8F34F55D7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ACA45-4D78-4A3D-BC43-2425B26AC8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FA2E6-84CE-4B09-B23C-D8F34F55D7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ACA45-4D78-4A3D-BC43-2425B26AC8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FA2E6-84CE-4B09-B23C-D8F34F55D7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ACA45-4D78-4A3D-BC43-2425B26AC8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6FA2E6-84CE-4B09-B23C-D8F34F55D7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3.png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7.png"/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8.png"/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tags" Target="../tags/tag3.xml"/><Relationship Id="rId4" Type="http://schemas.openxmlformats.org/officeDocument/2006/relationships/image" Target="../media/image5.png"/><Relationship Id="rId3" Type="http://schemas.openxmlformats.org/officeDocument/2006/relationships/tags" Target="../tags/tag2.xml"/><Relationship Id="rId2" Type="http://schemas.openxmlformats.org/officeDocument/2006/relationships/image" Target="../media/image4.png"/><Relationship Id="rId1" Type="http://schemas.openxmlformats.org/officeDocument/2006/relationships/tags" Target="../tags/tag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1" Type="http://schemas.openxmlformats.org/officeDocument/2006/relationships/image" Target="../media/image101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9.png"/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image" Target="../media/image10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1.png"/><Relationship Id="rId1" Type="http://schemas.openxmlformats.org/officeDocument/2006/relationships/image" Target="../media/image11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tags" Target="../tags/tag5.xml"/><Relationship Id="rId2" Type="http://schemas.openxmlformats.org/officeDocument/2006/relationships/image" Target="../media/image9.png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2" name="平行四边形 1"/>
          <p:cNvSpPr/>
          <p:nvPr/>
        </p:nvSpPr>
        <p:spPr>
          <a:xfrm flipH="1">
            <a:off x="5793105" y="0"/>
            <a:ext cx="6206842" cy="6858000"/>
          </a:xfrm>
          <a:prstGeom prst="parallelogram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372860" y="2135505"/>
            <a:ext cx="50469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小组项目展示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3"/>
          <p:cNvSpPr txBox="1"/>
          <p:nvPr/>
        </p:nvSpPr>
        <p:spPr>
          <a:xfrm>
            <a:off x="6746240" y="3150235"/>
            <a:ext cx="37763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PROFESSIONAL POWERPOINT 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08050"/>
            <a:ext cx="4608830" cy="59499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100" y="907415"/>
            <a:ext cx="7200900" cy="59505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7165" y="142240"/>
            <a:ext cx="118376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首页总览：</a:t>
            </a:r>
            <a:r>
              <a:rPr lang="en-US" altLang="zh-CN" sz="3600"/>
              <a:t>                    </a:t>
            </a:r>
            <a:r>
              <a:rPr lang="zh-CN" altLang="en-US" sz="3600"/>
              <a:t>后端代码：</a:t>
            </a:r>
            <a:endParaRPr lang="zh-CN" altLang="en-US" sz="3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5450" y="259715"/>
            <a:ext cx="11612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首页顶部：</a:t>
            </a:r>
            <a:r>
              <a:rPr lang="en-US" altLang="zh-CN" sz="3600"/>
              <a:t>                         </a:t>
            </a:r>
            <a:r>
              <a:rPr lang="zh-CN" altLang="en-US" sz="3600"/>
              <a:t>首页类目</a:t>
            </a:r>
            <a:r>
              <a:rPr lang="zh-CN" altLang="en-US" sz="3600"/>
              <a:t>菜单：</a:t>
            </a:r>
            <a:endParaRPr lang="zh-CN" altLang="en-US" sz="3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45" y="1002030"/>
            <a:ext cx="5296535" cy="58559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075" y="1002030"/>
            <a:ext cx="6257925" cy="5790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48360"/>
            <a:ext cx="4892675" cy="57905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030" y="848360"/>
            <a:ext cx="5651500" cy="54102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9850" y="148590"/>
            <a:ext cx="11612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普通菜单和轮换广告：</a:t>
            </a:r>
            <a:r>
              <a:rPr lang="en-US" altLang="zh-CN" sz="3600"/>
              <a:t>                       </a:t>
            </a:r>
            <a:r>
              <a:rPr lang="zh-CN" altLang="en-US" sz="3600"/>
              <a:t>折扣和热销</a:t>
            </a:r>
            <a:r>
              <a:rPr lang="zh-CN" altLang="en-US" sz="3600"/>
              <a:t>商品：</a:t>
            </a:r>
            <a:endParaRPr lang="zh-CN" altLang="en-US" sz="3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905" y="2545080"/>
            <a:ext cx="5650865" cy="4312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5450" y="340360"/>
            <a:ext cx="45643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搜索框功能</a:t>
            </a:r>
            <a:endParaRPr lang="zh-CN" altLang="en-US" sz="3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94050" y="182245"/>
            <a:ext cx="5153025" cy="9620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1388745"/>
            <a:ext cx="6126480" cy="43891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625" y="2374900"/>
            <a:ext cx="6673215" cy="4483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9850" y="148590"/>
            <a:ext cx="11612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搜索和分类查询</a:t>
            </a:r>
            <a:r>
              <a:rPr lang="en-US" altLang="zh-CN" sz="3600">
                <a:sym typeface="+mn-ea"/>
              </a:rPr>
              <a:t>-controller</a:t>
            </a:r>
            <a:r>
              <a:rPr lang="zh-CN" altLang="en-US" sz="3600"/>
              <a:t>：</a:t>
            </a:r>
            <a:r>
              <a:rPr lang="en-US" altLang="zh-CN" sz="3600"/>
              <a:t>                       </a:t>
            </a:r>
            <a:endParaRPr lang="zh-CN" altLang="en-US" sz="3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685" y="793750"/>
            <a:ext cx="4605655" cy="46380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250" y="1909445"/>
            <a:ext cx="4605020" cy="3914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9850" y="148590"/>
            <a:ext cx="11612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搜索和分类查询</a:t>
            </a:r>
            <a:r>
              <a:rPr lang="en-US" altLang="zh-CN" sz="3600"/>
              <a:t>-</a:t>
            </a:r>
            <a:r>
              <a:rPr lang="zh-CN" altLang="en-US" sz="3600"/>
              <a:t>商品列表展示：</a:t>
            </a:r>
            <a:r>
              <a:rPr lang="en-US" altLang="zh-CN" sz="3600"/>
              <a:t>                       </a:t>
            </a:r>
            <a:endParaRPr lang="zh-CN" altLang="en-US" sz="36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445" y="793750"/>
            <a:ext cx="5507990" cy="59048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330" y="793750"/>
            <a:ext cx="5974715" cy="6063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9850" y="148590"/>
            <a:ext cx="11612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搜索和分类查询</a:t>
            </a:r>
            <a:r>
              <a:rPr lang="en-US" altLang="zh-CN" sz="3600"/>
              <a:t>-</a:t>
            </a:r>
            <a:r>
              <a:rPr lang="zh-CN" altLang="en-US" sz="3600"/>
              <a:t>分页：</a:t>
            </a:r>
            <a:r>
              <a:rPr lang="en-US" altLang="zh-CN" sz="3600"/>
              <a:t>                       </a:t>
            </a:r>
            <a:endParaRPr lang="zh-CN" altLang="en-US" sz="36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93750"/>
            <a:ext cx="5121275" cy="58921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835" y="793750"/>
            <a:ext cx="5318760" cy="589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594"/>
            <a:ext cx="7071973" cy="6858594"/>
          </a:xfrm>
          <a:prstGeom prst="rect">
            <a:avLst/>
          </a:prstGeom>
        </p:spPr>
      </p:pic>
      <p:sp>
        <p:nvSpPr>
          <p:cNvPr id="9" name="直角三角形 8"/>
          <p:cNvSpPr/>
          <p:nvPr/>
        </p:nvSpPr>
        <p:spPr>
          <a:xfrm>
            <a:off x="5181600" y="4381500"/>
            <a:ext cx="1701800" cy="1701800"/>
          </a:xfrm>
          <a:prstGeom prst="rtTriangle">
            <a:avLst/>
          </a:prstGeom>
          <a:solidFill>
            <a:srgbClr val="3D82B6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直角三角形 9"/>
          <p:cNvSpPr/>
          <p:nvPr/>
        </p:nvSpPr>
        <p:spPr>
          <a:xfrm>
            <a:off x="1574800" y="1117600"/>
            <a:ext cx="863600" cy="863600"/>
          </a:xfrm>
          <a:prstGeom prst="rtTriangle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28"/>
          <p:cNvSpPr txBox="1">
            <a:spLocks noChangeArrowheads="1"/>
          </p:cNvSpPr>
          <p:nvPr/>
        </p:nvSpPr>
        <p:spPr bwMode="auto">
          <a:xfrm>
            <a:off x="7046573" y="2640097"/>
            <a:ext cx="3817127" cy="279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zh-CN" altLang="en-US" sz="4400" b="1" dirty="0">
                <a:solidFill>
                  <a:srgbClr val="58987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注册，登录功能，管理员登录</a:t>
            </a:r>
            <a:endParaRPr lang="zh-CN" altLang="en-US" sz="4400" b="1" dirty="0">
              <a:solidFill>
                <a:srgbClr val="589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zh-CN" altLang="en-US" sz="4400" b="1" dirty="0">
              <a:solidFill>
                <a:srgbClr val="589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28"/>
          <p:cNvSpPr txBox="1">
            <a:spLocks noChangeArrowheads="1"/>
          </p:cNvSpPr>
          <p:nvPr/>
        </p:nvSpPr>
        <p:spPr bwMode="auto">
          <a:xfrm>
            <a:off x="1574800" y="3420468"/>
            <a:ext cx="2588888" cy="4508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zh-CN" sz="287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87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0200" y="121920"/>
            <a:ext cx="11146155" cy="67392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 </a:t>
            </a:r>
            <a:r>
              <a:rPr lang="zh-CN" altLang="en-US" sz="3600"/>
              <a:t>注册功能：</a:t>
            </a:r>
            <a:r>
              <a:rPr lang="en-US" altLang="zh-CN" sz="3600">
                <a:sym typeface="+mn-ea"/>
              </a:rPr>
              <a:t>                          </a:t>
            </a:r>
            <a:r>
              <a:rPr lang="zh-CN" altLang="en-US" sz="3600">
                <a:sym typeface="+mn-ea"/>
              </a:rPr>
              <a:t>前端代码：</a:t>
            </a:r>
            <a:endParaRPr lang="en-US" altLang="zh-CN" sz="3600"/>
          </a:p>
          <a:p>
            <a:r>
              <a:rPr lang="en-US" altLang="zh-CN" sz="3600"/>
              <a:t>               </a:t>
            </a:r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r>
              <a:rPr lang="zh-CN" altLang="en-US" sz="3600"/>
              <a:t>后</a:t>
            </a:r>
            <a:endParaRPr lang="zh-CN" altLang="en-US" sz="3600"/>
          </a:p>
          <a:p>
            <a:r>
              <a:rPr lang="zh-CN" altLang="en-US" sz="3600"/>
              <a:t>端</a:t>
            </a:r>
            <a:endParaRPr lang="zh-CN" altLang="en-US" sz="3600"/>
          </a:p>
          <a:p>
            <a:r>
              <a:rPr lang="zh-CN" altLang="en-US" sz="3600"/>
              <a:t>代</a:t>
            </a:r>
            <a:endParaRPr lang="zh-CN" altLang="en-US" sz="3600"/>
          </a:p>
          <a:p>
            <a:r>
              <a:rPr lang="zh-CN" altLang="en-US" sz="3600"/>
              <a:t>码：</a:t>
            </a:r>
            <a:endParaRPr lang="zh-CN" altLang="en-US" sz="3600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1555" y="734695"/>
            <a:ext cx="6038215" cy="605409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4414520"/>
            <a:ext cx="4486275" cy="24434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" y="734695"/>
            <a:ext cx="4904105" cy="3745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305" y="4264660"/>
            <a:ext cx="4931410" cy="25933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155" y="798195"/>
            <a:ext cx="5744845" cy="60598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25425" y="118110"/>
            <a:ext cx="11283950" cy="67392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普通</a:t>
            </a:r>
            <a:r>
              <a:rPr lang="zh-CN" altLang="en-US" sz="3600"/>
              <a:t>用户登录</a:t>
            </a:r>
            <a:r>
              <a:rPr lang="zh-CN" altLang="en-US" sz="3600"/>
              <a:t>功能：</a:t>
            </a:r>
            <a:r>
              <a:rPr lang="en-US" altLang="zh-CN" sz="3600"/>
              <a:t>                              </a:t>
            </a:r>
            <a:r>
              <a:rPr lang="zh-CN" altLang="en-US" sz="3600"/>
              <a:t>前端页面：</a:t>
            </a:r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r>
              <a:rPr lang="zh-CN" altLang="en-US" sz="3600"/>
              <a:t>后</a:t>
            </a:r>
            <a:endParaRPr lang="zh-CN" altLang="en-US" sz="3600"/>
          </a:p>
          <a:p>
            <a:r>
              <a:rPr lang="zh-CN" altLang="en-US" sz="3600"/>
              <a:t>端</a:t>
            </a:r>
            <a:endParaRPr lang="zh-CN" altLang="en-US" sz="3600"/>
          </a:p>
          <a:p>
            <a:r>
              <a:rPr lang="zh-CN" altLang="en-US" sz="3600"/>
              <a:t>页</a:t>
            </a:r>
            <a:endParaRPr lang="zh-CN" altLang="en-US" sz="3600"/>
          </a:p>
          <a:p>
            <a:r>
              <a:rPr lang="zh-CN" altLang="en-US" sz="3600"/>
              <a:t>面：</a:t>
            </a:r>
            <a:endParaRPr lang="zh-CN" altLang="en-US" sz="36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045" y="798195"/>
            <a:ext cx="3362960" cy="3361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" y="1831348"/>
            <a:ext cx="4356100" cy="5026652"/>
          </a:xfrm>
          <a:prstGeom prst="rect">
            <a:avLst/>
          </a:prstGeom>
        </p:spPr>
      </p:pic>
      <p:grpSp>
        <p:nvGrpSpPr>
          <p:cNvPr id="9" name="组合 5"/>
          <p:cNvGrpSpPr/>
          <p:nvPr/>
        </p:nvGrpSpPr>
        <p:grpSpPr bwMode="auto">
          <a:xfrm>
            <a:off x="6167923" y="1947863"/>
            <a:ext cx="4414838" cy="523875"/>
            <a:chOff x="5562145" y="1681162"/>
            <a:chExt cx="4414786" cy="523220"/>
          </a:xfrm>
        </p:grpSpPr>
        <p:sp>
          <p:nvSpPr>
            <p:cNvPr id="10" name="文本框 128"/>
            <p:cNvSpPr txBox="1">
              <a:spLocks noChangeArrowheads="1"/>
            </p:cNvSpPr>
            <p:nvPr/>
          </p:nvSpPr>
          <p:spPr bwMode="auto">
            <a:xfrm>
              <a:off x="7388073" y="1681162"/>
              <a:ext cx="2588858" cy="521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</a:t>
              </a: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架构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29"/>
            <p:cNvSpPr txBox="1">
              <a:spLocks noChangeArrowheads="1"/>
            </p:cNvSpPr>
            <p:nvPr/>
          </p:nvSpPr>
          <p:spPr bwMode="auto">
            <a:xfrm>
              <a:off x="5562145" y="1681162"/>
              <a:ext cx="159651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01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 bwMode="auto">
            <a:xfrm flipV="1">
              <a:off x="7141689" y="1776293"/>
              <a:ext cx="130173" cy="33295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8"/>
          <p:cNvGrpSpPr/>
          <p:nvPr/>
        </p:nvGrpSpPr>
        <p:grpSpPr bwMode="auto">
          <a:xfrm>
            <a:off x="6167923" y="2706688"/>
            <a:ext cx="4414838" cy="523875"/>
            <a:chOff x="5562145" y="2439987"/>
            <a:chExt cx="4414786" cy="523220"/>
          </a:xfrm>
        </p:grpSpPr>
        <p:sp>
          <p:nvSpPr>
            <p:cNvPr id="14" name="文本框 127"/>
            <p:cNvSpPr txBox="1">
              <a:spLocks noChangeArrowheads="1"/>
            </p:cNvSpPr>
            <p:nvPr/>
          </p:nvSpPr>
          <p:spPr bwMode="auto">
            <a:xfrm>
              <a:off x="7388073" y="2439987"/>
              <a:ext cx="2588858" cy="521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首页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30"/>
            <p:cNvSpPr txBox="1">
              <a:spLocks noChangeArrowheads="1"/>
            </p:cNvSpPr>
            <p:nvPr/>
          </p:nvSpPr>
          <p:spPr bwMode="auto">
            <a:xfrm>
              <a:off x="5562145" y="2439987"/>
              <a:ext cx="159651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en-US" altLang="zh-CN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02</a:t>
              </a:r>
              <a:endPara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 bwMode="auto">
            <a:xfrm flipV="1">
              <a:off x="7141689" y="2535118"/>
              <a:ext cx="130173" cy="33295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9"/>
          <p:cNvGrpSpPr/>
          <p:nvPr/>
        </p:nvGrpSpPr>
        <p:grpSpPr bwMode="auto">
          <a:xfrm>
            <a:off x="6167923" y="3465513"/>
            <a:ext cx="4414838" cy="523875"/>
            <a:chOff x="5562145" y="3198812"/>
            <a:chExt cx="4414786" cy="523220"/>
          </a:xfrm>
        </p:grpSpPr>
        <p:sp>
          <p:nvSpPr>
            <p:cNvPr id="18" name="文本框 126"/>
            <p:cNvSpPr txBox="1">
              <a:spLocks noChangeArrowheads="1"/>
            </p:cNvSpPr>
            <p:nvPr/>
          </p:nvSpPr>
          <p:spPr bwMode="auto">
            <a:xfrm>
              <a:off x="7388073" y="3198812"/>
              <a:ext cx="2588858" cy="521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登陆注册</a:t>
              </a: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31"/>
            <p:cNvSpPr txBox="1">
              <a:spLocks noChangeArrowheads="1"/>
            </p:cNvSpPr>
            <p:nvPr/>
          </p:nvSpPr>
          <p:spPr bwMode="auto">
            <a:xfrm>
              <a:off x="5562145" y="3198812"/>
              <a:ext cx="159651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en-US" altLang="zh-CN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03</a:t>
              </a:r>
              <a:endPara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 bwMode="auto">
            <a:xfrm flipV="1">
              <a:off x="7141689" y="3293943"/>
              <a:ext cx="130173" cy="33295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10"/>
          <p:cNvGrpSpPr/>
          <p:nvPr/>
        </p:nvGrpSpPr>
        <p:grpSpPr bwMode="auto">
          <a:xfrm>
            <a:off x="6167923" y="4222750"/>
            <a:ext cx="4414838" cy="523875"/>
            <a:chOff x="5562145" y="3956049"/>
            <a:chExt cx="4414786" cy="523220"/>
          </a:xfrm>
        </p:grpSpPr>
        <p:sp>
          <p:nvSpPr>
            <p:cNvPr id="22" name="文本框 125"/>
            <p:cNvSpPr txBox="1">
              <a:spLocks noChangeArrowheads="1"/>
            </p:cNvSpPr>
            <p:nvPr/>
          </p:nvSpPr>
          <p:spPr bwMode="auto">
            <a:xfrm>
              <a:off x="7388073" y="3956049"/>
              <a:ext cx="2588858" cy="521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个人</a:t>
              </a: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中心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132"/>
            <p:cNvSpPr txBox="1">
              <a:spLocks noChangeArrowheads="1"/>
            </p:cNvSpPr>
            <p:nvPr/>
          </p:nvSpPr>
          <p:spPr bwMode="auto">
            <a:xfrm>
              <a:off x="5562145" y="3956049"/>
              <a:ext cx="159651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en-US" altLang="zh-CN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04</a:t>
              </a:r>
              <a:endPara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 bwMode="auto">
            <a:xfrm flipV="1">
              <a:off x="7141689" y="4051180"/>
              <a:ext cx="130173" cy="33295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13"/>
          <p:cNvGrpSpPr/>
          <p:nvPr/>
        </p:nvGrpSpPr>
        <p:grpSpPr bwMode="auto">
          <a:xfrm>
            <a:off x="6167923" y="4981575"/>
            <a:ext cx="4414838" cy="523875"/>
            <a:chOff x="5562145" y="4714874"/>
            <a:chExt cx="4414786" cy="523220"/>
          </a:xfrm>
        </p:grpSpPr>
        <p:sp>
          <p:nvSpPr>
            <p:cNvPr id="26" name="文本框 124"/>
            <p:cNvSpPr txBox="1">
              <a:spLocks noChangeArrowheads="1"/>
            </p:cNvSpPr>
            <p:nvPr/>
          </p:nvSpPr>
          <p:spPr bwMode="auto">
            <a:xfrm>
              <a:off x="7388073" y="4714874"/>
              <a:ext cx="2588858" cy="521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后台</a:t>
              </a: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文本框 133"/>
            <p:cNvSpPr txBox="1">
              <a:spLocks noChangeArrowheads="1"/>
            </p:cNvSpPr>
            <p:nvPr/>
          </p:nvSpPr>
          <p:spPr bwMode="auto">
            <a:xfrm>
              <a:off x="5562145" y="4714874"/>
              <a:ext cx="159651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en-US" altLang="zh-CN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05</a:t>
              </a:r>
              <a:endPara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 bwMode="auto">
            <a:xfrm flipV="1">
              <a:off x="7141689" y="4810005"/>
              <a:ext cx="130173" cy="33295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579923" y="2714625"/>
            <a:ext cx="2729361" cy="1249224"/>
            <a:chOff x="579923" y="2714625"/>
            <a:chExt cx="2729361" cy="1249224"/>
          </a:xfrm>
        </p:grpSpPr>
        <p:sp>
          <p:nvSpPr>
            <p:cNvPr id="31" name="文本框 133"/>
            <p:cNvSpPr txBox="1">
              <a:spLocks noChangeArrowheads="1"/>
            </p:cNvSpPr>
            <p:nvPr/>
          </p:nvSpPr>
          <p:spPr bwMode="auto">
            <a:xfrm>
              <a:off x="579923" y="2714625"/>
              <a:ext cx="2729361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en-US" altLang="zh-CN" sz="4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</a:t>
              </a:r>
              <a:endPara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133"/>
            <p:cNvSpPr txBox="1">
              <a:spLocks noChangeArrowheads="1"/>
            </p:cNvSpPr>
            <p:nvPr/>
          </p:nvSpPr>
          <p:spPr bwMode="auto">
            <a:xfrm>
              <a:off x="1989623" y="3255963"/>
              <a:ext cx="1319661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zh-CN" altLang="en-US" sz="4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fill="hold" nodeType="after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2" presetClass="entr" presetSubtype="2" fill="hold" nodeType="after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" presetClass="entr" presetSubtype="2" fill="hold" nodeType="after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7" presetID="2" presetClass="entr" presetSubtype="2" fill="hold" nodeType="after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2" presetClass="entr" presetSubtype="2" fill="hold" nodeType="after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5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7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0200" y="121920"/>
            <a:ext cx="1114615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 </a:t>
            </a:r>
            <a:r>
              <a:rPr lang="zh-CN" altLang="en-US" sz="3600"/>
              <a:t>管理员登录：</a:t>
            </a:r>
            <a:r>
              <a:rPr lang="en-US" altLang="zh-CN" sz="3600"/>
              <a:t>                            </a:t>
            </a:r>
            <a:r>
              <a:rPr lang="zh-CN" altLang="en-US" sz="3600">
                <a:sym typeface="+mn-ea"/>
              </a:rPr>
              <a:t>后端代码：</a:t>
            </a:r>
            <a:endParaRPr lang="zh-CN" altLang="en-US" sz="3600"/>
          </a:p>
          <a:p>
            <a:r>
              <a:rPr lang="en-US" altLang="zh-CN" sz="3600">
                <a:sym typeface="+mn-ea"/>
              </a:rPr>
              <a:t>                          </a:t>
            </a:r>
            <a:endParaRPr lang="en-US" altLang="zh-CN" sz="3600"/>
          </a:p>
          <a:p>
            <a:r>
              <a:rPr lang="en-US" altLang="zh-CN" sz="3600"/>
              <a:t>               </a:t>
            </a:r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710" y="1252855"/>
            <a:ext cx="4314825" cy="33686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425" y="784225"/>
            <a:ext cx="5134610" cy="5946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0200" y="142240"/>
            <a:ext cx="1114615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 </a:t>
            </a:r>
            <a:r>
              <a:rPr lang="zh-CN" altLang="en-US" sz="3600"/>
              <a:t>前端代码</a:t>
            </a:r>
            <a:r>
              <a:rPr lang="en-US" altLang="zh-CN" sz="3600"/>
              <a:t>·</a:t>
            </a:r>
            <a:r>
              <a:rPr lang="zh-CN" altLang="en-US" sz="3600"/>
              <a:t>：</a:t>
            </a:r>
            <a:r>
              <a:rPr lang="en-US" altLang="zh-CN" sz="3600"/>
              <a:t>                              </a:t>
            </a:r>
            <a:endParaRPr lang="zh-CN" altLang="en-US" sz="3600"/>
          </a:p>
          <a:p>
            <a:r>
              <a:rPr lang="en-US" altLang="zh-CN" sz="3600">
                <a:sym typeface="+mn-ea"/>
              </a:rPr>
              <a:t>                                             </a:t>
            </a:r>
            <a:endParaRPr lang="en-US" altLang="zh-CN" sz="3600"/>
          </a:p>
          <a:p>
            <a:r>
              <a:rPr lang="en-US" altLang="zh-CN" sz="3600"/>
              <a:t>               </a:t>
            </a:r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200" y="849630"/>
            <a:ext cx="5746115" cy="58375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915" y="848995"/>
            <a:ext cx="5374640" cy="5838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0200" y="142240"/>
            <a:ext cx="11146155" cy="6185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 </a:t>
            </a:r>
            <a:r>
              <a:rPr lang="zh-CN" altLang="en-US" sz="3600"/>
              <a:t>传输和存储数据（</a:t>
            </a:r>
            <a:r>
              <a:rPr lang="zh-CN" altLang="en-US" sz="3600"/>
              <a:t>部分）：</a:t>
            </a:r>
            <a:r>
              <a:rPr lang="en-US" altLang="zh-CN" sz="3600"/>
              <a:t>                   </a:t>
            </a:r>
            <a:r>
              <a:rPr lang="zh-CN" altLang="en-US" sz="3600"/>
              <a:t>接口：</a:t>
            </a:r>
            <a:r>
              <a:rPr lang="en-US" altLang="zh-CN" sz="3600"/>
              <a:t> </a:t>
            </a:r>
            <a:endParaRPr lang="en-US" altLang="zh-CN" sz="3600"/>
          </a:p>
          <a:p>
            <a:r>
              <a:rPr lang="en-US" altLang="zh-CN" sz="3600"/>
              <a:t>                             </a:t>
            </a:r>
            <a:endParaRPr lang="zh-CN" altLang="en-US" sz="3600"/>
          </a:p>
          <a:p>
            <a:r>
              <a:rPr lang="en-US" altLang="zh-CN" sz="3600">
                <a:sym typeface="+mn-ea"/>
              </a:rPr>
              <a:t>                                             </a:t>
            </a:r>
            <a:endParaRPr lang="en-US" altLang="zh-CN" sz="3600"/>
          </a:p>
          <a:p>
            <a:r>
              <a:rPr lang="en-US" altLang="zh-CN" sz="3600"/>
              <a:t>               </a:t>
            </a:r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080" y="1020445"/>
            <a:ext cx="3843655" cy="55994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0" y="944880"/>
            <a:ext cx="3883660" cy="5750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860" y="1020445"/>
            <a:ext cx="4015740" cy="2238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594"/>
            <a:ext cx="7071973" cy="6858594"/>
          </a:xfrm>
          <a:prstGeom prst="rect">
            <a:avLst/>
          </a:prstGeom>
        </p:spPr>
      </p:pic>
      <p:sp>
        <p:nvSpPr>
          <p:cNvPr id="9" name="直角三角形 8"/>
          <p:cNvSpPr/>
          <p:nvPr/>
        </p:nvSpPr>
        <p:spPr>
          <a:xfrm>
            <a:off x="5181600" y="4381500"/>
            <a:ext cx="1701800" cy="1701800"/>
          </a:xfrm>
          <a:prstGeom prst="rtTriangle">
            <a:avLst/>
          </a:prstGeom>
          <a:solidFill>
            <a:srgbClr val="3D82B6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直角三角形 9"/>
          <p:cNvSpPr/>
          <p:nvPr/>
        </p:nvSpPr>
        <p:spPr>
          <a:xfrm>
            <a:off x="1574800" y="1117600"/>
            <a:ext cx="863600" cy="863600"/>
          </a:xfrm>
          <a:prstGeom prst="rtTriangle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28"/>
          <p:cNvSpPr txBox="1">
            <a:spLocks noChangeArrowheads="1"/>
          </p:cNvSpPr>
          <p:nvPr/>
        </p:nvSpPr>
        <p:spPr bwMode="auto">
          <a:xfrm>
            <a:off x="7046573" y="2640097"/>
            <a:ext cx="3817127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zh-CN" altLang="en-US" sz="4400" b="1" dirty="0">
                <a:solidFill>
                  <a:srgbClr val="589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个人中心页面</a:t>
            </a:r>
            <a:endParaRPr lang="en-US" altLang="zh-CN" sz="4400" b="1" dirty="0">
              <a:solidFill>
                <a:srgbClr val="589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28"/>
          <p:cNvSpPr txBox="1">
            <a:spLocks noChangeArrowheads="1"/>
          </p:cNvSpPr>
          <p:nvPr/>
        </p:nvSpPr>
        <p:spPr bwMode="auto">
          <a:xfrm>
            <a:off x="1574800" y="3420468"/>
            <a:ext cx="2588888" cy="4508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zh-CN" sz="287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87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6100" y="-173990"/>
            <a:ext cx="5110480" cy="39306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375" y="1388745"/>
            <a:ext cx="5254625" cy="54692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1275"/>
            <a:ext cx="5859145" cy="543750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40360" y="132715"/>
            <a:ext cx="11146155" cy="6185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 </a:t>
            </a:r>
            <a:r>
              <a:rPr lang="zh-CN" altLang="en-US" sz="3600"/>
              <a:t>收藏</a:t>
            </a:r>
            <a:r>
              <a:rPr lang="zh-CN" altLang="en-US" sz="3600"/>
              <a:t>商品：</a:t>
            </a:r>
            <a:r>
              <a:rPr lang="en-US" altLang="zh-CN" sz="3600"/>
              <a:t>                   </a:t>
            </a:r>
            <a:r>
              <a:rPr lang="zh-CN" altLang="en-US" sz="3600"/>
              <a:t>：</a:t>
            </a:r>
            <a:r>
              <a:rPr lang="en-US" altLang="zh-CN" sz="3600"/>
              <a:t> </a:t>
            </a:r>
            <a:endParaRPr lang="en-US" altLang="zh-CN" sz="3600"/>
          </a:p>
          <a:p>
            <a:r>
              <a:rPr lang="en-US" altLang="zh-CN" sz="3600"/>
              <a:t>                             </a:t>
            </a:r>
            <a:endParaRPr lang="zh-CN" altLang="en-US" sz="3600"/>
          </a:p>
          <a:p>
            <a:r>
              <a:rPr lang="en-US" altLang="zh-CN" sz="3600">
                <a:sym typeface="+mn-ea"/>
              </a:rPr>
              <a:t>                                             </a:t>
            </a:r>
            <a:endParaRPr lang="en-US" altLang="zh-CN" sz="3600"/>
          </a:p>
          <a:p>
            <a:r>
              <a:rPr lang="en-US" altLang="zh-CN" sz="3600"/>
              <a:t>               </a:t>
            </a:r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0200" y="142240"/>
            <a:ext cx="11146155" cy="6185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 </a:t>
            </a:r>
            <a:r>
              <a:rPr lang="zh-CN" altLang="en-US" sz="3600"/>
              <a:t>加入</a:t>
            </a:r>
            <a:r>
              <a:rPr lang="zh-CN" altLang="en-US" sz="3600"/>
              <a:t>购物车：</a:t>
            </a:r>
            <a:r>
              <a:rPr lang="en-US" altLang="zh-CN" sz="3600"/>
              <a:t>               </a:t>
            </a:r>
            <a:endParaRPr lang="en-US" altLang="zh-CN" sz="3600"/>
          </a:p>
          <a:p>
            <a:r>
              <a:rPr lang="en-US" altLang="zh-CN" sz="3600"/>
              <a:t>                             </a:t>
            </a:r>
            <a:endParaRPr lang="zh-CN" altLang="en-US" sz="3600"/>
          </a:p>
          <a:p>
            <a:r>
              <a:rPr lang="en-US" altLang="zh-CN" sz="3600">
                <a:sym typeface="+mn-ea"/>
              </a:rPr>
              <a:t>                                             </a:t>
            </a:r>
            <a:endParaRPr lang="en-US" altLang="zh-CN" sz="3600"/>
          </a:p>
          <a:p>
            <a:r>
              <a:rPr lang="en-US" altLang="zh-CN" sz="3600"/>
              <a:t>               </a:t>
            </a:r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08025"/>
            <a:ext cx="4692015" cy="36937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395" y="0"/>
            <a:ext cx="6618605" cy="5109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6370" y="114300"/>
            <a:ext cx="11146155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 </a:t>
            </a:r>
            <a:r>
              <a:rPr lang="zh-CN" altLang="en-US" sz="3600">
                <a:sym typeface="+mn-ea"/>
              </a:rPr>
              <a:t>加入购物车</a:t>
            </a:r>
            <a:r>
              <a:rPr lang="zh-CN" altLang="en-US" sz="3600"/>
              <a:t>：</a:t>
            </a:r>
            <a:r>
              <a:rPr lang="en-US" altLang="zh-CN" sz="3600"/>
              <a:t>                   </a:t>
            </a:r>
            <a:r>
              <a:rPr lang="zh-CN" altLang="en-US" sz="3600"/>
              <a:t>：</a:t>
            </a:r>
            <a:r>
              <a:rPr lang="en-US" altLang="zh-CN" sz="3600"/>
              <a:t> </a:t>
            </a:r>
            <a:endParaRPr lang="en-US" altLang="zh-CN" sz="3600"/>
          </a:p>
          <a:p>
            <a:r>
              <a:rPr lang="en-US" altLang="zh-CN" sz="3600"/>
              <a:t>                             </a:t>
            </a:r>
            <a:endParaRPr lang="zh-CN" altLang="en-US" sz="3600"/>
          </a:p>
          <a:p>
            <a:r>
              <a:rPr lang="en-US" altLang="zh-CN" sz="3600">
                <a:sym typeface="+mn-ea"/>
              </a:rPr>
              <a:t>                                             </a:t>
            </a:r>
            <a:endParaRPr lang="en-US" altLang="zh-CN" sz="3600"/>
          </a:p>
          <a:p>
            <a:r>
              <a:rPr lang="en-US" altLang="zh-CN" sz="3600"/>
              <a:t>               </a:t>
            </a:r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20115"/>
            <a:ext cx="5811520" cy="59886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480" y="920115"/>
            <a:ext cx="5869305" cy="59543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25665" y="105410"/>
            <a:ext cx="4411345" cy="61601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-387985" y="105410"/>
            <a:ext cx="11146155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 </a:t>
            </a:r>
            <a:r>
              <a:rPr lang="zh-CN" altLang="en-US" sz="3600">
                <a:sym typeface="+mn-ea"/>
              </a:rPr>
              <a:t>商品详情</a:t>
            </a:r>
            <a:r>
              <a:rPr lang="zh-CN" altLang="en-US" sz="3600"/>
              <a:t>：</a:t>
            </a:r>
            <a:r>
              <a:rPr lang="en-US" altLang="zh-CN" sz="3600"/>
              <a:t>                   </a:t>
            </a:r>
            <a:r>
              <a:rPr lang="zh-CN" altLang="en-US" sz="3600"/>
              <a:t>：</a:t>
            </a:r>
            <a:r>
              <a:rPr lang="en-US" altLang="zh-CN" sz="3600"/>
              <a:t> </a:t>
            </a:r>
            <a:endParaRPr lang="en-US" altLang="zh-CN" sz="3600"/>
          </a:p>
          <a:p>
            <a:r>
              <a:rPr lang="en-US" altLang="zh-CN" sz="3600"/>
              <a:t>                             </a:t>
            </a:r>
            <a:endParaRPr lang="zh-CN" altLang="en-US" sz="3600"/>
          </a:p>
          <a:p>
            <a:r>
              <a:rPr lang="en-US" altLang="zh-CN" sz="3600">
                <a:sym typeface="+mn-ea"/>
              </a:rPr>
              <a:t>                                             </a:t>
            </a:r>
            <a:endParaRPr lang="en-US" altLang="zh-CN" sz="3600"/>
          </a:p>
          <a:p>
            <a:r>
              <a:rPr lang="en-US" altLang="zh-CN" sz="3600"/>
              <a:t>               </a:t>
            </a:r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8500"/>
            <a:ext cx="5949950" cy="6176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0200" y="142240"/>
            <a:ext cx="11146155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 </a:t>
            </a:r>
            <a:r>
              <a:rPr lang="zh-CN" altLang="en-US" sz="3600"/>
              <a:t>修改个人</a:t>
            </a:r>
            <a:r>
              <a:rPr lang="zh-CN" altLang="en-US" sz="3600"/>
              <a:t>信息：</a:t>
            </a:r>
            <a:r>
              <a:rPr lang="en-US" altLang="zh-CN" sz="3600"/>
              <a:t>                                                </a:t>
            </a:r>
            <a:endParaRPr lang="zh-CN" altLang="en-US" sz="3600"/>
          </a:p>
          <a:p>
            <a:r>
              <a:rPr lang="en-US" altLang="zh-CN" sz="3600">
                <a:sym typeface="+mn-ea"/>
              </a:rPr>
              <a:t>                                             </a:t>
            </a:r>
            <a:endParaRPr lang="en-US" altLang="zh-CN" sz="3600"/>
          </a:p>
          <a:p>
            <a:r>
              <a:rPr lang="en-US" altLang="zh-CN" sz="3600"/>
              <a:t>               </a:t>
            </a:r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6365" y="963930"/>
            <a:ext cx="5715635" cy="58940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4565"/>
            <a:ext cx="5352415" cy="4500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4755" y="2133600"/>
            <a:ext cx="5897245" cy="47244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30200" y="142240"/>
            <a:ext cx="1114615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 </a:t>
            </a:r>
            <a:r>
              <a:rPr lang="zh-CN" altLang="en-US" sz="3600"/>
              <a:t>修改个人</a:t>
            </a:r>
            <a:r>
              <a:rPr lang="zh-CN" altLang="en-US" sz="3600"/>
              <a:t>信息：</a:t>
            </a:r>
            <a:r>
              <a:rPr lang="en-US" altLang="zh-CN" sz="3600"/>
              <a:t>                                                </a:t>
            </a:r>
            <a:endParaRPr lang="zh-CN" altLang="en-US" sz="3600"/>
          </a:p>
          <a:p>
            <a:r>
              <a:rPr lang="en-US" altLang="zh-CN" sz="3600">
                <a:sym typeface="+mn-ea"/>
              </a:rPr>
              <a:t>                                             </a:t>
            </a:r>
            <a:endParaRPr lang="en-US" altLang="zh-CN" sz="3600"/>
          </a:p>
          <a:p>
            <a:r>
              <a:rPr lang="en-US" altLang="zh-CN" sz="3600"/>
              <a:t>               </a:t>
            </a:r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4090"/>
            <a:ext cx="6225540" cy="5883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594"/>
            <a:ext cx="7071973" cy="6858594"/>
          </a:xfrm>
          <a:prstGeom prst="rect">
            <a:avLst/>
          </a:prstGeom>
        </p:spPr>
      </p:pic>
      <p:sp>
        <p:nvSpPr>
          <p:cNvPr id="9" name="直角三角形 8"/>
          <p:cNvSpPr/>
          <p:nvPr/>
        </p:nvSpPr>
        <p:spPr>
          <a:xfrm>
            <a:off x="5181600" y="4381500"/>
            <a:ext cx="1701800" cy="1701800"/>
          </a:xfrm>
          <a:prstGeom prst="rtTriangle">
            <a:avLst/>
          </a:prstGeom>
          <a:solidFill>
            <a:srgbClr val="3D82B6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直角三角形 9"/>
          <p:cNvSpPr/>
          <p:nvPr/>
        </p:nvSpPr>
        <p:spPr>
          <a:xfrm>
            <a:off x="1574800" y="1117600"/>
            <a:ext cx="863600" cy="863600"/>
          </a:xfrm>
          <a:prstGeom prst="rtTriangle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28"/>
          <p:cNvSpPr txBox="1">
            <a:spLocks noChangeArrowheads="1"/>
          </p:cNvSpPr>
          <p:nvPr/>
        </p:nvSpPr>
        <p:spPr bwMode="auto">
          <a:xfrm>
            <a:off x="6929733" y="2650892"/>
            <a:ext cx="3817127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zh-CN" altLang="en-US" sz="4400" b="1" dirty="0">
                <a:solidFill>
                  <a:srgbClr val="589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项目架构</a:t>
            </a:r>
            <a:endParaRPr lang="zh-CN" altLang="en-US" sz="4400" b="1" dirty="0">
              <a:solidFill>
                <a:srgbClr val="589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28"/>
          <p:cNvSpPr txBox="1">
            <a:spLocks noChangeArrowheads="1"/>
          </p:cNvSpPr>
          <p:nvPr/>
        </p:nvSpPr>
        <p:spPr bwMode="auto">
          <a:xfrm>
            <a:off x="1574800" y="3420468"/>
            <a:ext cx="2588888" cy="4508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zh-CN" sz="287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87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99135"/>
            <a:ext cx="6101080" cy="469138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30200" y="142240"/>
            <a:ext cx="1114615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 </a:t>
            </a:r>
            <a:r>
              <a:rPr lang="zh-CN" altLang="en-US" sz="3600"/>
              <a:t>我的订单：</a:t>
            </a:r>
            <a:r>
              <a:rPr lang="en-US" altLang="zh-CN" sz="3600"/>
              <a:t>                                                </a:t>
            </a:r>
            <a:endParaRPr lang="zh-CN" altLang="en-US" sz="3600"/>
          </a:p>
          <a:p>
            <a:r>
              <a:rPr lang="en-US" altLang="zh-CN" sz="3600">
                <a:sym typeface="+mn-ea"/>
              </a:rPr>
              <a:t>                                             </a:t>
            </a:r>
            <a:endParaRPr lang="en-US" altLang="zh-CN" sz="3600"/>
          </a:p>
          <a:p>
            <a:r>
              <a:rPr lang="en-US" altLang="zh-CN" sz="3600"/>
              <a:t>               </a:t>
            </a:r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310" y="501650"/>
            <a:ext cx="5972175" cy="61233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080" y="1087120"/>
            <a:ext cx="6073140" cy="5770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21385"/>
            <a:ext cx="5497195" cy="442404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23240" y="160655"/>
            <a:ext cx="1114615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 </a:t>
            </a:r>
            <a:r>
              <a:rPr lang="zh-CN" altLang="en-US" sz="3600"/>
              <a:t>我的</a:t>
            </a:r>
            <a:r>
              <a:rPr lang="zh-CN" altLang="en-US" sz="3600"/>
              <a:t>购物车：</a:t>
            </a:r>
            <a:r>
              <a:rPr lang="en-US" altLang="zh-CN" sz="3600"/>
              <a:t>                                                </a:t>
            </a:r>
            <a:endParaRPr lang="zh-CN" altLang="en-US" sz="3600"/>
          </a:p>
          <a:p>
            <a:r>
              <a:rPr lang="en-US" altLang="zh-CN" sz="3600">
                <a:sym typeface="+mn-ea"/>
              </a:rPr>
              <a:t>                                             </a:t>
            </a:r>
            <a:endParaRPr lang="en-US" altLang="zh-CN" sz="3600"/>
          </a:p>
          <a:p>
            <a:r>
              <a:rPr lang="en-US" altLang="zh-CN" sz="3600"/>
              <a:t>               </a:t>
            </a:r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030" y="505460"/>
            <a:ext cx="4754245" cy="58470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025" y="921385"/>
            <a:ext cx="4761865" cy="6110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0200" y="142240"/>
            <a:ext cx="1114615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 </a:t>
            </a:r>
            <a:r>
              <a:rPr lang="zh-CN" altLang="en-US" sz="3600"/>
              <a:t>我的</a:t>
            </a:r>
            <a:r>
              <a:rPr lang="zh-CN" altLang="en-US" sz="3600"/>
              <a:t>购物车：</a:t>
            </a:r>
            <a:r>
              <a:rPr lang="en-US" altLang="zh-CN" sz="3600"/>
              <a:t>                                                </a:t>
            </a:r>
            <a:endParaRPr lang="zh-CN" altLang="en-US" sz="3600"/>
          </a:p>
          <a:p>
            <a:r>
              <a:rPr lang="en-US" altLang="zh-CN" sz="3600">
                <a:sym typeface="+mn-ea"/>
              </a:rPr>
              <a:t>                                             </a:t>
            </a:r>
            <a:endParaRPr lang="en-US" altLang="zh-CN" sz="3600"/>
          </a:p>
          <a:p>
            <a:r>
              <a:rPr lang="en-US" altLang="zh-CN" sz="3600"/>
              <a:t>               </a:t>
            </a:r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87730"/>
            <a:ext cx="5989320" cy="5970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940" y="0"/>
            <a:ext cx="5433060" cy="43707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940" y="4370705"/>
            <a:ext cx="5426075" cy="2426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0200" y="142240"/>
            <a:ext cx="1114615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 </a:t>
            </a:r>
            <a:r>
              <a:rPr lang="zh-CN" altLang="en-US" sz="3600"/>
              <a:t>发起结算：</a:t>
            </a:r>
            <a:r>
              <a:rPr lang="en-US" altLang="zh-CN" sz="3600"/>
              <a:t>                                                </a:t>
            </a:r>
            <a:endParaRPr lang="zh-CN" altLang="en-US" sz="3600"/>
          </a:p>
          <a:p>
            <a:r>
              <a:rPr lang="en-US" altLang="zh-CN" sz="3600">
                <a:sym typeface="+mn-ea"/>
              </a:rPr>
              <a:t>                                             </a:t>
            </a:r>
            <a:endParaRPr lang="en-US" altLang="zh-CN" sz="3600"/>
          </a:p>
          <a:p>
            <a:r>
              <a:rPr lang="en-US" altLang="zh-CN" sz="3600"/>
              <a:t>               </a:t>
            </a:r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250" y="861060"/>
            <a:ext cx="5437505" cy="39306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960" y="0"/>
            <a:ext cx="6543040" cy="6857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0200" y="142240"/>
            <a:ext cx="1114615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 </a:t>
            </a:r>
            <a:r>
              <a:rPr lang="zh-CN" altLang="en-US" sz="3600"/>
              <a:t>订单结算：</a:t>
            </a:r>
            <a:r>
              <a:rPr lang="en-US" altLang="zh-CN" sz="3600"/>
              <a:t>                              </a:t>
            </a:r>
            <a:r>
              <a:rPr lang="en-US" altLang="zh-CN" sz="3600">
                <a:sym typeface="+mn-ea"/>
              </a:rPr>
              <a:t> </a:t>
            </a:r>
            <a:r>
              <a:rPr lang="zh-CN" altLang="en-US" sz="3600">
                <a:sym typeface="+mn-ea"/>
              </a:rPr>
              <a:t>取消订单：</a:t>
            </a:r>
            <a:r>
              <a:rPr lang="en-US" altLang="zh-CN" sz="3600">
                <a:sym typeface="+mn-ea"/>
              </a:rPr>
              <a:t> </a:t>
            </a:r>
            <a:r>
              <a:rPr lang="en-US" altLang="zh-CN" sz="3600"/>
              <a:t>                                                </a:t>
            </a:r>
            <a:endParaRPr lang="zh-CN" altLang="en-US" sz="3600"/>
          </a:p>
          <a:p>
            <a:r>
              <a:rPr lang="en-US" altLang="zh-CN" sz="3600">
                <a:sym typeface="+mn-ea"/>
              </a:rPr>
              <a:t>                                             </a:t>
            </a:r>
            <a:endParaRPr lang="en-US" altLang="zh-CN" sz="3600"/>
          </a:p>
          <a:p>
            <a:r>
              <a:rPr lang="en-US" altLang="zh-CN" sz="3600"/>
              <a:t>               </a:t>
            </a:r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30" y="879475"/>
            <a:ext cx="6064885" cy="57988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060" y="1367155"/>
            <a:ext cx="5467350" cy="3486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0200" y="142240"/>
            <a:ext cx="1114615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 </a:t>
            </a:r>
            <a:r>
              <a:rPr lang="zh-CN" altLang="en-US" sz="3600"/>
              <a:t>后台发货</a:t>
            </a:r>
            <a:r>
              <a:rPr lang="en-US" altLang="zh-CN" sz="3600"/>
              <a:t> </a:t>
            </a:r>
            <a:r>
              <a:rPr lang="zh-CN" altLang="en-US" sz="3600"/>
              <a:t>：</a:t>
            </a:r>
            <a:r>
              <a:rPr lang="en-US" altLang="zh-CN" sz="3600"/>
              <a:t>                          </a:t>
            </a:r>
            <a:r>
              <a:rPr lang="zh-CN" altLang="en-US" sz="3600">
                <a:sym typeface="+mn-ea"/>
              </a:rPr>
              <a:t>用户收货：</a:t>
            </a:r>
            <a:r>
              <a:rPr lang="en-US" altLang="zh-CN" sz="3600"/>
              <a:t>                                                </a:t>
            </a:r>
            <a:endParaRPr lang="zh-CN" altLang="en-US" sz="3600"/>
          </a:p>
          <a:p>
            <a:r>
              <a:rPr lang="en-US" altLang="zh-CN" sz="3600">
                <a:sym typeface="+mn-ea"/>
              </a:rPr>
              <a:t>                                             </a:t>
            </a:r>
            <a:endParaRPr lang="en-US" altLang="zh-CN" sz="3600"/>
          </a:p>
          <a:p>
            <a:r>
              <a:rPr lang="en-US" altLang="zh-CN" sz="3600"/>
              <a:t>               </a:t>
            </a:r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64235"/>
            <a:ext cx="5026660" cy="37623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090" y="1100455"/>
            <a:ext cx="6419850" cy="3714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0200" y="142240"/>
            <a:ext cx="1114615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  </a:t>
            </a:r>
            <a:r>
              <a:rPr lang="zh-CN" altLang="en-US" sz="3600"/>
              <a:t>评价</a:t>
            </a:r>
            <a:r>
              <a:rPr lang="zh-CN" altLang="en-US" sz="3600"/>
              <a:t>页面：</a:t>
            </a:r>
            <a:r>
              <a:rPr lang="en-US" altLang="zh-CN" sz="3600"/>
              <a:t>                                                </a:t>
            </a:r>
            <a:endParaRPr lang="zh-CN" altLang="en-US" sz="3600"/>
          </a:p>
          <a:p>
            <a:r>
              <a:rPr lang="en-US" altLang="zh-CN" sz="3600">
                <a:sym typeface="+mn-ea"/>
              </a:rPr>
              <a:t>                                             </a:t>
            </a:r>
            <a:endParaRPr lang="en-US" altLang="zh-CN" sz="3600"/>
          </a:p>
          <a:p>
            <a:r>
              <a:rPr lang="en-US" altLang="zh-CN" sz="3600"/>
              <a:t>               </a:t>
            </a:r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22950" y="1510030"/>
            <a:ext cx="5829300" cy="2895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0" y="1332865"/>
            <a:ext cx="4831080" cy="381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0200" y="142240"/>
            <a:ext cx="1114615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  </a:t>
            </a:r>
            <a:r>
              <a:rPr lang="zh-CN" altLang="en-US" sz="3600"/>
              <a:t>评价</a:t>
            </a:r>
            <a:r>
              <a:rPr lang="zh-CN" altLang="en-US" sz="3600"/>
              <a:t>页面：</a:t>
            </a:r>
            <a:r>
              <a:rPr lang="en-US" altLang="zh-CN" sz="3600"/>
              <a:t>                                                </a:t>
            </a:r>
            <a:endParaRPr lang="zh-CN" altLang="en-US" sz="3600"/>
          </a:p>
          <a:p>
            <a:r>
              <a:rPr lang="en-US" altLang="zh-CN" sz="3600">
                <a:sym typeface="+mn-ea"/>
              </a:rPr>
              <a:t>                                             </a:t>
            </a:r>
            <a:endParaRPr lang="en-US" altLang="zh-CN" sz="3600"/>
          </a:p>
          <a:p>
            <a:r>
              <a:rPr lang="en-US" altLang="zh-CN" sz="3600"/>
              <a:t>               </a:t>
            </a:r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655" y="1010920"/>
            <a:ext cx="5587365" cy="54927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50" y="944880"/>
            <a:ext cx="5857240" cy="5803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0200" y="142240"/>
            <a:ext cx="1114615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 </a:t>
            </a:r>
            <a:r>
              <a:rPr lang="zh-CN" altLang="en-US" sz="3600"/>
              <a:t>收藏列表：</a:t>
            </a:r>
            <a:r>
              <a:rPr lang="en-US" altLang="zh-CN" sz="3600"/>
              <a:t>                           </a:t>
            </a:r>
            <a:r>
              <a:rPr lang="zh-CN" altLang="en-US" sz="3600"/>
              <a:t>前端代码：</a:t>
            </a:r>
            <a:r>
              <a:rPr lang="en-US" altLang="zh-CN" sz="3600"/>
              <a:t>      </a:t>
            </a:r>
            <a:endParaRPr lang="zh-CN" altLang="en-US" sz="3600"/>
          </a:p>
          <a:p>
            <a:r>
              <a:rPr lang="en-US" altLang="zh-CN" sz="3600">
                <a:sym typeface="+mn-ea"/>
              </a:rPr>
              <a:t>                                             </a:t>
            </a:r>
            <a:endParaRPr lang="en-US" altLang="zh-CN" sz="3600"/>
          </a:p>
          <a:p>
            <a:r>
              <a:rPr lang="en-US" altLang="zh-CN" sz="3600"/>
              <a:t>               </a:t>
            </a:r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590" y="1377315"/>
            <a:ext cx="5319395" cy="36798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515" y="861060"/>
            <a:ext cx="5980430" cy="5997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0200" y="142240"/>
            <a:ext cx="1114615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 </a:t>
            </a:r>
            <a:r>
              <a:rPr lang="zh-CN" altLang="en-US" sz="3600"/>
              <a:t>收藏列表：后端</a:t>
            </a:r>
            <a:r>
              <a:rPr lang="en-US" altLang="zh-CN" sz="3600"/>
              <a:t>                                             </a:t>
            </a:r>
            <a:endParaRPr lang="zh-CN" altLang="en-US" sz="3600"/>
          </a:p>
          <a:p>
            <a:r>
              <a:rPr lang="en-US" altLang="zh-CN" sz="3600">
                <a:sym typeface="+mn-ea"/>
              </a:rPr>
              <a:t>                                             </a:t>
            </a:r>
            <a:endParaRPr lang="en-US" altLang="zh-CN" sz="3600"/>
          </a:p>
          <a:p>
            <a:r>
              <a:rPr lang="en-US" altLang="zh-CN" sz="3600"/>
              <a:t>               </a:t>
            </a:r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505" y="758190"/>
            <a:ext cx="5573395" cy="61588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5210" y="2435225"/>
            <a:ext cx="5984875" cy="3940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28"/>
          <p:cNvSpPr txBox="1">
            <a:spLocks noChangeArrowheads="1"/>
          </p:cNvSpPr>
          <p:nvPr/>
        </p:nvSpPr>
        <p:spPr bwMode="auto">
          <a:xfrm>
            <a:off x="223520" y="215900"/>
            <a:ext cx="11969115" cy="3846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zh-CN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</a:t>
            </a:r>
            <a:r>
              <a:rPr lang="zh-CN" alt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系统环境配置</a:t>
            </a:r>
            <a:endParaRPr lang="zh-CN" altLang="en-US" sz="4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zh-CN" alt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系统开发平台：</a:t>
            </a:r>
            <a:r>
              <a:rPr lang="en-US" altLang="zh-CN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tomcat8.5+jdk1.8</a:t>
            </a:r>
            <a:endParaRPr lang="en-US" altLang="zh-CN" sz="3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zh-CN" alt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框架：</a:t>
            </a:r>
            <a:r>
              <a:rPr lang="en-US" altLang="zh-CN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ssm-Spring+SpringMvc+MyBatis</a:t>
            </a:r>
            <a:endParaRPr lang="en-US" altLang="zh-CN" sz="3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zh-CN" alt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前端：</a:t>
            </a:r>
            <a:r>
              <a:rPr lang="en-US" altLang="zh-CN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jsp</a:t>
            </a:r>
            <a:endParaRPr lang="en-US" altLang="zh-CN" sz="3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zh-CN" alt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数据库：</a:t>
            </a:r>
            <a:r>
              <a:rPr lang="en-US" altLang="zh-CN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mysql8.0</a:t>
            </a:r>
            <a:endParaRPr lang="en-US" altLang="zh-CN" sz="3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zh-CN" alt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zh-CN" alt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工具：</a:t>
            </a:r>
            <a:r>
              <a:rPr lang="en-US" altLang="zh-CN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Intellij Idea</a:t>
            </a:r>
            <a:endParaRPr lang="en-US" altLang="zh-CN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en-US" altLang="zh-CN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8385" y="4662805"/>
            <a:ext cx="5470525" cy="19621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30200" y="142240"/>
            <a:ext cx="11146155" cy="6185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 </a:t>
            </a:r>
            <a:r>
              <a:rPr lang="zh-CN" altLang="en-US" sz="3600"/>
              <a:t>修改密码页面：</a:t>
            </a:r>
            <a:r>
              <a:rPr lang="en-US" altLang="zh-CN" sz="3600"/>
              <a:t>                        </a:t>
            </a:r>
            <a:r>
              <a:rPr lang="zh-CN" altLang="en-US" sz="3600"/>
              <a:t>前端：</a:t>
            </a:r>
            <a:r>
              <a:rPr lang="en-US" altLang="zh-CN" sz="3600"/>
              <a:t>          </a:t>
            </a:r>
            <a:endParaRPr lang="en-US" altLang="zh-CN" sz="3600"/>
          </a:p>
          <a:p>
            <a:r>
              <a:rPr lang="en-US" altLang="zh-CN" sz="3600"/>
              <a:t>                </a:t>
            </a:r>
            <a:endParaRPr lang="zh-CN" altLang="en-US" sz="3600"/>
          </a:p>
          <a:p>
            <a:r>
              <a:rPr lang="en-US" altLang="zh-CN" sz="3600">
                <a:sym typeface="+mn-ea"/>
              </a:rPr>
              <a:t>                                             </a:t>
            </a:r>
            <a:endParaRPr lang="en-US" altLang="zh-CN" sz="3600"/>
          </a:p>
          <a:p>
            <a:r>
              <a:rPr lang="en-US" altLang="zh-CN" sz="3600"/>
              <a:t>               </a:t>
            </a:r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475" y="812165"/>
            <a:ext cx="5470525" cy="59543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45" y="946150"/>
            <a:ext cx="6162040" cy="4827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0200" y="142240"/>
            <a:ext cx="1114615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 </a:t>
            </a:r>
            <a:r>
              <a:rPr lang="zh-CN" altLang="en-US" sz="3600"/>
              <a:t>修改密码页面：</a:t>
            </a:r>
            <a:r>
              <a:rPr lang="en-US" altLang="zh-CN" sz="3600"/>
              <a:t>   </a:t>
            </a:r>
            <a:r>
              <a:rPr lang="zh-CN" altLang="en-US" sz="3600"/>
              <a:t>后端</a:t>
            </a:r>
            <a:r>
              <a:rPr lang="en-US" altLang="zh-CN" sz="3600"/>
              <a:t>                                             </a:t>
            </a:r>
            <a:endParaRPr lang="zh-CN" altLang="en-US" sz="3600"/>
          </a:p>
          <a:p>
            <a:r>
              <a:rPr lang="en-US" altLang="zh-CN" sz="3600">
                <a:sym typeface="+mn-ea"/>
              </a:rPr>
              <a:t>                                             </a:t>
            </a:r>
            <a:endParaRPr lang="en-US" altLang="zh-CN" sz="3600"/>
          </a:p>
          <a:p>
            <a:r>
              <a:rPr lang="en-US" altLang="zh-CN" sz="3600"/>
              <a:t>               </a:t>
            </a:r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00900" y="2124710"/>
            <a:ext cx="4584700" cy="3446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5490"/>
            <a:ext cx="5156835" cy="3665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594"/>
            <a:ext cx="7071973" cy="6858594"/>
          </a:xfrm>
          <a:prstGeom prst="rect">
            <a:avLst/>
          </a:prstGeom>
        </p:spPr>
      </p:pic>
      <p:sp>
        <p:nvSpPr>
          <p:cNvPr id="9" name="直角三角形 8"/>
          <p:cNvSpPr/>
          <p:nvPr/>
        </p:nvSpPr>
        <p:spPr>
          <a:xfrm>
            <a:off x="5181600" y="4381500"/>
            <a:ext cx="1701800" cy="1701800"/>
          </a:xfrm>
          <a:prstGeom prst="rtTriangle">
            <a:avLst/>
          </a:prstGeom>
          <a:solidFill>
            <a:srgbClr val="3D82B6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直角三角形 9"/>
          <p:cNvSpPr/>
          <p:nvPr/>
        </p:nvSpPr>
        <p:spPr>
          <a:xfrm>
            <a:off x="1574800" y="1117600"/>
            <a:ext cx="863600" cy="863600"/>
          </a:xfrm>
          <a:prstGeom prst="rtTriangle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28"/>
          <p:cNvSpPr txBox="1">
            <a:spLocks noChangeArrowheads="1"/>
          </p:cNvSpPr>
          <p:nvPr/>
        </p:nvSpPr>
        <p:spPr bwMode="auto">
          <a:xfrm>
            <a:off x="7046573" y="2640097"/>
            <a:ext cx="3817127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zh-CN" altLang="en-US" sz="4400" b="1" dirty="0">
                <a:solidFill>
                  <a:srgbClr val="589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</a:t>
            </a:r>
            <a:r>
              <a:rPr lang="zh-CN" altLang="en-US" sz="4400" b="1" dirty="0">
                <a:solidFill>
                  <a:srgbClr val="589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endParaRPr lang="zh-CN" altLang="en-US" sz="4400" b="1" dirty="0">
              <a:solidFill>
                <a:srgbClr val="589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28"/>
          <p:cNvSpPr txBox="1">
            <a:spLocks noChangeArrowheads="1"/>
          </p:cNvSpPr>
          <p:nvPr/>
        </p:nvSpPr>
        <p:spPr bwMode="auto">
          <a:xfrm>
            <a:off x="1574800" y="3420468"/>
            <a:ext cx="2588888" cy="4508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zh-CN" sz="287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87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8"/>
          <p:cNvSpPr txBox="1">
            <a:spLocks noChangeArrowheads="1"/>
          </p:cNvSpPr>
          <p:nvPr/>
        </p:nvSpPr>
        <p:spPr bwMode="auto">
          <a:xfrm>
            <a:off x="6883400" y="3458170"/>
            <a:ext cx="390900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240" y="728980"/>
            <a:ext cx="5080635" cy="36341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941705"/>
            <a:ext cx="4751070" cy="56299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30200" y="142240"/>
            <a:ext cx="1114615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 </a:t>
            </a:r>
            <a:r>
              <a:rPr lang="zh-CN" altLang="en-US" sz="3600"/>
              <a:t>后台</a:t>
            </a:r>
            <a:r>
              <a:rPr lang="zh-CN" altLang="en-US" sz="3600"/>
              <a:t>首页：</a:t>
            </a:r>
            <a:r>
              <a:rPr lang="en-US" altLang="zh-CN" sz="3600"/>
              <a:t>                                                </a:t>
            </a:r>
            <a:endParaRPr lang="zh-CN" altLang="en-US" sz="3600"/>
          </a:p>
          <a:p>
            <a:r>
              <a:rPr lang="en-US" altLang="zh-CN" sz="3600">
                <a:sym typeface="+mn-ea"/>
              </a:rPr>
              <a:t>                                             </a:t>
            </a:r>
            <a:endParaRPr lang="en-US" altLang="zh-CN" sz="3600"/>
          </a:p>
          <a:p>
            <a:r>
              <a:rPr lang="en-US" altLang="zh-CN" sz="3600"/>
              <a:t>               </a:t>
            </a:r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025" y="668655"/>
            <a:ext cx="5012690" cy="5842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590" y="1085215"/>
            <a:ext cx="4693285" cy="5574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0" y="952500"/>
            <a:ext cx="5740400" cy="40112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960" y="521335"/>
            <a:ext cx="3433445" cy="33305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67640" y="142875"/>
            <a:ext cx="11095990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ym typeface="+mn-ea"/>
              </a:rPr>
              <a:t>类目管理</a:t>
            </a:r>
            <a:r>
              <a:rPr lang="en-US" altLang="zh-CN" sz="3600">
                <a:sym typeface="+mn-ea"/>
              </a:rPr>
              <a:t>-</a:t>
            </a:r>
            <a:r>
              <a:rPr lang="zh-CN" altLang="en-US" sz="3600">
                <a:sym typeface="+mn-ea"/>
              </a:rPr>
              <a:t>后台</a:t>
            </a:r>
            <a:r>
              <a:rPr lang="en-US" altLang="zh-CN" sz="3600"/>
              <a:t> </a:t>
            </a:r>
            <a:r>
              <a:rPr lang="zh-CN" altLang="en-US" sz="3600"/>
              <a:t>：</a:t>
            </a:r>
            <a:r>
              <a:rPr lang="en-US" altLang="zh-CN" sz="3600"/>
              <a:t>                                                </a:t>
            </a:r>
            <a:endParaRPr lang="zh-CN" altLang="en-US" sz="3600"/>
          </a:p>
          <a:p>
            <a:r>
              <a:rPr lang="en-US" altLang="zh-CN" sz="3600">
                <a:sym typeface="+mn-ea"/>
              </a:rPr>
              <a:t>                                             </a:t>
            </a:r>
            <a:endParaRPr lang="en-US" altLang="zh-CN" sz="3600"/>
          </a:p>
          <a:p>
            <a:r>
              <a:rPr lang="en-US" altLang="zh-CN" sz="3600"/>
              <a:t>               </a:t>
            </a:r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605" y="807085"/>
            <a:ext cx="4632960" cy="60509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475" y="1190625"/>
            <a:ext cx="4306570" cy="5667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840" y="610235"/>
            <a:ext cx="5172075" cy="641794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30200" y="142240"/>
            <a:ext cx="1114615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 </a:t>
            </a:r>
            <a:r>
              <a:rPr lang="zh-CN" altLang="en-US" sz="3600"/>
              <a:t>类目管理</a:t>
            </a:r>
            <a:r>
              <a:rPr lang="en-US" altLang="zh-CN" sz="3600"/>
              <a:t>-</a:t>
            </a:r>
            <a:r>
              <a:rPr lang="zh-CN" altLang="en-US" sz="3600"/>
              <a:t>后台：</a:t>
            </a:r>
            <a:r>
              <a:rPr lang="en-US" altLang="zh-CN" sz="3600"/>
              <a:t>                                                </a:t>
            </a:r>
            <a:endParaRPr lang="zh-CN" altLang="en-US" sz="3600"/>
          </a:p>
          <a:p>
            <a:r>
              <a:rPr lang="en-US" altLang="zh-CN" sz="3600">
                <a:sym typeface="+mn-ea"/>
              </a:rPr>
              <a:t>                                             </a:t>
            </a:r>
            <a:endParaRPr lang="en-US" altLang="zh-CN" sz="3600"/>
          </a:p>
          <a:p>
            <a:r>
              <a:rPr lang="en-US" altLang="zh-CN" sz="3600"/>
              <a:t>               </a:t>
            </a:r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245" y="795020"/>
            <a:ext cx="4232275" cy="59258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515" y="657860"/>
            <a:ext cx="4515485" cy="6200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0360" y="132080"/>
            <a:ext cx="1114615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 </a:t>
            </a:r>
            <a:r>
              <a:rPr lang="zh-CN" altLang="en-US" sz="3600"/>
              <a:t>用户管理：</a:t>
            </a:r>
            <a:r>
              <a:rPr lang="en-US" altLang="zh-CN" sz="3600"/>
              <a:t>                                     </a:t>
            </a:r>
            <a:r>
              <a:rPr lang="zh-CN" altLang="en-US" sz="3600"/>
              <a:t>数据库：</a:t>
            </a:r>
            <a:r>
              <a:rPr lang="en-US" altLang="zh-CN" sz="3600"/>
              <a:t>           </a:t>
            </a:r>
            <a:endParaRPr lang="zh-CN" altLang="en-US" sz="3600"/>
          </a:p>
          <a:p>
            <a:r>
              <a:rPr lang="en-US" altLang="zh-CN" sz="3600">
                <a:sym typeface="+mn-ea"/>
              </a:rPr>
              <a:t>                                             </a:t>
            </a:r>
            <a:endParaRPr lang="en-US" altLang="zh-CN" sz="3600"/>
          </a:p>
          <a:p>
            <a:r>
              <a:rPr lang="en-US" altLang="zh-CN" sz="3600"/>
              <a:t>               </a:t>
            </a:r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0690" y="932180"/>
            <a:ext cx="5432425" cy="3543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080" y="1226185"/>
            <a:ext cx="5789930" cy="3787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0360" y="132080"/>
            <a:ext cx="1114615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 </a:t>
            </a:r>
            <a:r>
              <a:rPr lang="zh-CN" altLang="en-US" sz="3600"/>
              <a:t>用户管理</a:t>
            </a:r>
            <a:r>
              <a:rPr lang="en-US" altLang="zh-CN" sz="3600"/>
              <a:t>pao</a:t>
            </a:r>
            <a:r>
              <a:rPr lang="zh-CN" altLang="en-US" sz="3600"/>
              <a:t>层：</a:t>
            </a:r>
            <a:r>
              <a:rPr lang="en-US" altLang="zh-CN" sz="3600"/>
              <a:t>                      </a:t>
            </a:r>
            <a:r>
              <a:rPr lang="zh-CN" altLang="en-US" sz="3600">
                <a:sym typeface="+mn-ea"/>
              </a:rPr>
              <a:t>用户管理</a:t>
            </a:r>
            <a:r>
              <a:rPr lang="en-US" altLang="zh-CN" sz="3600">
                <a:sym typeface="+mn-ea"/>
              </a:rPr>
              <a:t>controller</a:t>
            </a:r>
            <a:r>
              <a:rPr lang="zh-CN" altLang="en-US" sz="3600">
                <a:sym typeface="+mn-ea"/>
              </a:rPr>
              <a:t>层：</a:t>
            </a:r>
            <a:r>
              <a:rPr lang="en-US" altLang="zh-CN" sz="3600"/>
              <a:t>                                                </a:t>
            </a:r>
            <a:endParaRPr lang="zh-CN" altLang="en-US" sz="3600"/>
          </a:p>
          <a:p>
            <a:r>
              <a:rPr lang="en-US" altLang="zh-CN" sz="3600">
                <a:sym typeface="+mn-ea"/>
              </a:rPr>
              <a:t>                                             </a:t>
            </a:r>
            <a:endParaRPr lang="en-US" altLang="zh-CN" sz="3600"/>
          </a:p>
          <a:p>
            <a:r>
              <a:rPr lang="en-US" altLang="zh-CN" sz="3600"/>
              <a:t>               </a:t>
            </a:r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4065"/>
            <a:ext cx="4859655" cy="58185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380" y="701675"/>
            <a:ext cx="5017135" cy="5748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4135" y="899795"/>
            <a:ext cx="5526405" cy="18745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40360" y="132080"/>
            <a:ext cx="111461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ym typeface="+mn-ea"/>
              </a:rPr>
              <a:t>用户管理</a:t>
            </a:r>
            <a:r>
              <a:rPr lang="en-US" altLang="zh-CN" sz="3600">
                <a:sym typeface="+mn-ea"/>
              </a:rPr>
              <a:t>mapper</a:t>
            </a:r>
            <a:r>
              <a:rPr lang="zh-CN" altLang="en-US" sz="3600">
                <a:sym typeface="+mn-ea"/>
              </a:rPr>
              <a:t>层</a:t>
            </a:r>
            <a:r>
              <a:rPr lang="en-US" altLang="zh-CN" sz="3600">
                <a:sym typeface="+mn-ea"/>
              </a:rPr>
              <a:t>  </a:t>
            </a:r>
            <a:r>
              <a:rPr lang="zh-CN" altLang="en-US" sz="3600">
                <a:sym typeface="+mn-ea"/>
              </a:rPr>
              <a:t>：</a:t>
            </a:r>
            <a:r>
              <a:rPr lang="en-US" altLang="zh-CN" sz="3600">
                <a:sym typeface="+mn-ea"/>
              </a:rPr>
              <a:t>              </a:t>
            </a:r>
            <a:r>
              <a:rPr lang="zh-CN" altLang="en-US" sz="3600">
                <a:sym typeface="+mn-ea"/>
              </a:rPr>
              <a:t>用户管理</a:t>
            </a:r>
            <a:r>
              <a:rPr lang="en-US" altLang="zh-CN" sz="3600">
                <a:sym typeface="+mn-ea"/>
              </a:rPr>
              <a:t>service</a:t>
            </a:r>
            <a:r>
              <a:rPr lang="zh-CN" altLang="en-US" sz="3600">
                <a:sym typeface="+mn-ea"/>
              </a:rPr>
              <a:t>层：</a:t>
            </a:r>
            <a:endParaRPr lang="zh-CN" altLang="en-US" sz="3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2160"/>
            <a:ext cx="5696585" cy="48158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860" y="892175"/>
            <a:ext cx="4224655" cy="18821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630" y="2889250"/>
            <a:ext cx="5365750" cy="3756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0360" y="132080"/>
            <a:ext cx="111461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ym typeface="+mn-ea"/>
              </a:rPr>
              <a:t>用户管理</a:t>
            </a:r>
            <a:r>
              <a:rPr lang="en-US" altLang="zh-CN" sz="3600">
                <a:sym typeface="+mn-ea"/>
              </a:rPr>
              <a:t>jsp:</a:t>
            </a:r>
            <a:endParaRPr lang="en-US" altLang="zh-CN" sz="36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785" y="777240"/>
            <a:ext cx="5029200" cy="60839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065" y="666115"/>
            <a:ext cx="5448935" cy="6195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51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01066" y="1703723"/>
            <a:ext cx="1421348" cy="1667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313690" y="219710"/>
            <a:ext cx="52717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数据库连接</a:t>
            </a:r>
            <a:endParaRPr lang="zh-CN" altLang="en-US" sz="3600"/>
          </a:p>
        </p:txBody>
      </p:sp>
      <p:sp>
        <p:nvSpPr>
          <p:cNvPr id="4" name="文本框 3"/>
          <p:cNvSpPr txBox="1"/>
          <p:nvPr/>
        </p:nvSpPr>
        <p:spPr>
          <a:xfrm>
            <a:off x="313690" y="701675"/>
            <a:ext cx="78727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dp.properties:加载文件，</a:t>
            </a:r>
            <a:r>
              <a:rPr lang="zh-CN" altLang="en-US">
                <a:sym typeface="+mn-ea"/>
              </a:rPr>
              <a:t>实际上只用了dp.properties的参数；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16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13690" y="1140460"/>
            <a:ext cx="9218930" cy="142748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文本框 16"/>
          <p:cNvSpPr txBox="1"/>
          <p:nvPr/>
        </p:nvSpPr>
        <p:spPr>
          <a:xfrm>
            <a:off x="313690" y="2713355"/>
            <a:ext cx="6721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applicationContext-dao:具体连接数据库，</a:t>
            </a:r>
            <a:endParaRPr lang="zh-CN" altLang="en-US"/>
          </a:p>
        </p:txBody>
      </p:sp>
      <p:pic>
        <p:nvPicPr>
          <p:cNvPr id="18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13690" y="3081655"/>
            <a:ext cx="9218295" cy="245681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文本框 18"/>
          <p:cNvSpPr txBox="1"/>
          <p:nvPr/>
        </p:nvSpPr>
        <p:spPr>
          <a:xfrm>
            <a:off x="209550" y="5538470"/>
            <a:ext cx="117563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数据源：相对于直接使用jdbc,具体使用增删改查耗费资源很小，但连接数据库耗费资源很大，连接一次数据库就可以将连接放至数据源里不删除，之后在调用数据库连接时可以直接从数据源那取到连接；</a:t>
            </a:r>
            <a:endParaRPr lang="zh-CN" altLang="en-US"/>
          </a:p>
          <a:p>
            <a:r>
              <a:rPr lang="zh-CN" altLang="en-US"/>
              <a:t>&lt;property name=”maxActive” value=”30” /&gt;</a:t>
            </a:r>
            <a:r>
              <a:rPr lang="en-US" altLang="zh-CN"/>
              <a:t>   </a:t>
            </a:r>
            <a:r>
              <a:rPr lang="zh-CN" altLang="en-US"/>
              <a:t>//连接池中最大的缓冲词为30个</a:t>
            </a:r>
            <a:endParaRPr lang="zh-CN" altLang="en-US"/>
          </a:p>
          <a:p>
            <a:r>
              <a:rPr lang="zh-CN" altLang="en-US"/>
              <a:t>&lt;property name=”maxIdle value=”5” /&gt;</a:t>
            </a:r>
            <a:r>
              <a:rPr lang="en-US" altLang="zh-CN"/>
              <a:t>     </a:t>
            </a:r>
            <a:r>
              <a:rPr lang="zh-CN" altLang="en-US"/>
              <a:t>//最大的空闲连接数为5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0360" y="132080"/>
            <a:ext cx="1114615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 </a:t>
            </a:r>
            <a:r>
              <a:rPr lang="zh-CN" altLang="en-US" sz="3600"/>
              <a:t>商品管理：</a:t>
            </a:r>
            <a:r>
              <a:rPr lang="en-US" altLang="zh-CN" sz="3600"/>
              <a:t>                                     </a:t>
            </a:r>
            <a:r>
              <a:rPr lang="zh-CN" altLang="en-US" sz="3600"/>
              <a:t>数据库：</a:t>
            </a:r>
            <a:r>
              <a:rPr lang="en-US" altLang="zh-CN" sz="3600"/>
              <a:t>           </a:t>
            </a:r>
            <a:endParaRPr lang="zh-CN" altLang="en-US" sz="3600"/>
          </a:p>
          <a:p>
            <a:r>
              <a:rPr lang="en-US" altLang="zh-CN" sz="3600">
                <a:sym typeface="+mn-ea"/>
              </a:rPr>
              <a:t>                                             </a:t>
            </a:r>
            <a:endParaRPr lang="en-US" altLang="zh-CN" sz="3600"/>
          </a:p>
          <a:p>
            <a:r>
              <a:rPr lang="en-US" altLang="zh-CN" sz="3600"/>
              <a:t>               </a:t>
            </a:r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775" y="972185"/>
            <a:ext cx="5366385" cy="46297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380" y="895985"/>
            <a:ext cx="6103620" cy="45796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35050"/>
            <a:ext cx="3587115" cy="554863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40360" y="132080"/>
            <a:ext cx="1114615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 </a:t>
            </a:r>
            <a:r>
              <a:rPr lang="zh-CN" altLang="en-US" sz="3600"/>
              <a:t>用户管理</a:t>
            </a:r>
            <a:r>
              <a:rPr lang="en-US" altLang="zh-CN" sz="3600"/>
              <a:t>pao</a:t>
            </a:r>
            <a:r>
              <a:rPr lang="zh-CN" altLang="en-US" sz="3600"/>
              <a:t>层：</a:t>
            </a:r>
            <a:r>
              <a:rPr lang="en-US" altLang="zh-CN" sz="3600"/>
              <a:t>                      </a:t>
            </a:r>
            <a:r>
              <a:rPr lang="zh-CN" altLang="en-US" sz="3600">
                <a:sym typeface="+mn-ea"/>
              </a:rPr>
              <a:t>用户管理</a:t>
            </a:r>
            <a:r>
              <a:rPr lang="en-US" altLang="zh-CN" sz="3600">
                <a:sym typeface="+mn-ea"/>
              </a:rPr>
              <a:t>controller</a:t>
            </a:r>
            <a:r>
              <a:rPr lang="zh-CN" altLang="en-US" sz="3600">
                <a:sym typeface="+mn-ea"/>
              </a:rPr>
              <a:t>层：</a:t>
            </a:r>
            <a:r>
              <a:rPr lang="en-US" altLang="zh-CN" sz="3600"/>
              <a:t>                                                </a:t>
            </a:r>
            <a:endParaRPr lang="zh-CN" altLang="en-US" sz="3600"/>
          </a:p>
          <a:p>
            <a:r>
              <a:rPr lang="en-US" altLang="zh-CN" sz="3600">
                <a:sym typeface="+mn-ea"/>
              </a:rPr>
              <a:t>                                             </a:t>
            </a:r>
            <a:endParaRPr lang="en-US" altLang="zh-CN" sz="3600"/>
          </a:p>
          <a:p>
            <a:r>
              <a:rPr lang="en-US" altLang="zh-CN" sz="3600"/>
              <a:t>               </a:t>
            </a:r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685" y="1124585"/>
            <a:ext cx="3514725" cy="50145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405" y="679450"/>
            <a:ext cx="5268595" cy="6179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940" y="873760"/>
            <a:ext cx="4912360" cy="19507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40360" y="132080"/>
            <a:ext cx="111461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ym typeface="+mn-ea"/>
              </a:rPr>
              <a:t>用户管理</a:t>
            </a:r>
            <a:r>
              <a:rPr lang="en-US" altLang="zh-CN" sz="3600">
                <a:sym typeface="+mn-ea"/>
              </a:rPr>
              <a:t>mapper</a:t>
            </a:r>
            <a:r>
              <a:rPr lang="zh-CN" altLang="en-US" sz="3600">
                <a:sym typeface="+mn-ea"/>
              </a:rPr>
              <a:t>层</a:t>
            </a:r>
            <a:r>
              <a:rPr lang="en-US" altLang="zh-CN" sz="3600">
                <a:sym typeface="+mn-ea"/>
              </a:rPr>
              <a:t>  </a:t>
            </a:r>
            <a:r>
              <a:rPr lang="zh-CN" altLang="en-US" sz="3600">
                <a:sym typeface="+mn-ea"/>
              </a:rPr>
              <a:t>：</a:t>
            </a:r>
            <a:r>
              <a:rPr lang="en-US" altLang="zh-CN" sz="3600">
                <a:sym typeface="+mn-ea"/>
              </a:rPr>
              <a:t>              </a:t>
            </a:r>
            <a:r>
              <a:rPr lang="zh-CN" altLang="en-US" sz="3600">
                <a:sym typeface="+mn-ea"/>
              </a:rPr>
              <a:t>用户管理</a:t>
            </a:r>
            <a:r>
              <a:rPr lang="en-US" altLang="zh-CN" sz="3600">
                <a:sym typeface="+mn-ea"/>
              </a:rPr>
              <a:t>service</a:t>
            </a:r>
            <a:r>
              <a:rPr lang="zh-CN" altLang="en-US" sz="3600">
                <a:sym typeface="+mn-ea"/>
              </a:rPr>
              <a:t>层：</a:t>
            </a:r>
            <a:endParaRPr lang="zh-CN" altLang="en-US" sz="36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760" y="995680"/>
            <a:ext cx="5913755" cy="2133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760" y="3347720"/>
            <a:ext cx="6001385" cy="3124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40" y="1618615"/>
            <a:ext cx="5652770" cy="5523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0360" y="132080"/>
            <a:ext cx="111461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ym typeface="+mn-ea"/>
              </a:rPr>
              <a:t>用户管理</a:t>
            </a:r>
            <a:r>
              <a:rPr lang="en-US" altLang="zh-CN" sz="3600">
                <a:sym typeface="+mn-ea"/>
              </a:rPr>
              <a:t>jsp:</a:t>
            </a:r>
            <a:endParaRPr lang="en-US" altLang="zh-CN" sz="360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68680"/>
            <a:ext cx="4633595" cy="70967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335" y="240665"/>
            <a:ext cx="5447665" cy="7325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313"/>
          <p:cNvGrpSpPr/>
          <p:nvPr/>
        </p:nvGrpSpPr>
        <p:grpSpPr>
          <a:xfrm>
            <a:off x="7681107" y="960382"/>
            <a:ext cx="3157360" cy="3320273"/>
            <a:chOff x="0" y="0"/>
            <a:chExt cx="7436952" cy="7820684"/>
          </a:xfrm>
          <a:solidFill>
            <a:srgbClr val="589876"/>
          </a:solidFill>
        </p:grpSpPr>
        <p:sp>
          <p:nvSpPr>
            <p:cNvPr id="5" name="Shape 2308"/>
            <p:cNvSpPr/>
            <p:nvPr/>
          </p:nvSpPr>
          <p:spPr>
            <a:xfrm>
              <a:off x="1819468" y="638681"/>
              <a:ext cx="4293604" cy="7182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609" y="8640"/>
                  </a:moveTo>
                  <a:lnTo>
                    <a:pt x="7143" y="8325"/>
                  </a:lnTo>
                  <a:lnTo>
                    <a:pt x="6929" y="8008"/>
                  </a:lnTo>
                  <a:lnTo>
                    <a:pt x="6877" y="7708"/>
                  </a:lnTo>
                  <a:lnTo>
                    <a:pt x="6872" y="7237"/>
                  </a:lnTo>
                  <a:lnTo>
                    <a:pt x="6598" y="6867"/>
                  </a:lnTo>
                  <a:lnTo>
                    <a:pt x="6361" y="6629"/>
                  </a:lnTo>
                  <a:lnTo>
                    <a:pt x="5746" y="6044"/>
                  </a:lnTo>
                  <a:lnTo>
                    <a:pt x="5322" y="5533"/>
                  </a:lnTo>
                  <a:lnTo>
                    <a:pt x="5177" y="5120"/>
                  </a:lnTo>
                  <a:lnTo>
                    <a:pt x="5044" y="4617"/>
                  </a:lnTo>
                  <a:lnTo>
                    <a:pt x="4851" y="4273"/>
                  </a:lnTo>
                  <a:lnTo>
                    <a:pt x="4628" y="4050"/>
                  </a:lnTo>
                  <a:lnTo>
                    <a:pt x="4452" y="3843"/>
                  </a:lnTo>
                  <a:lnTo>
                    <a:pt x="4372" y="3530"/>
                  </a:lnTo>
                  <a:lnTo>
                    <a:pt x="4241" y="3144"/>
                  </a:lnTo>
                  <a:lnTo>
                    <a:pt x="4179" y="2742"/>
                  </a:lnTo>
                  <a:lnTo>
                    <a:pt x="4041" y="2213"/>
                  </a:lnTo>
                  <a:lnTo>
                    <a:pt x="3881" y="1678"/>
                  </a:lnTo>
                  <a:lnTo>
                    <a:pt x="3834" y="1138"/>
                  </a:lnTo>
                  <a:lnTo>
                    <a:pt x="3757" y="719"/>
                  </a:lnTo>
                  <a:lnTo>
                    <a:pt x="3556" y="537"/>
                  </a:lnTo>
                  <a:lnTo>
                    <a:pt x="3356" y="356"/>
                  </a:lnTo>
                  <a:lnTo>
                    <a:pt x="3033" y="187"/>
                  </a:lnTo>
                  <a:lnTo>
                    <a:pt x="2660" y="49"/>
                  </a:lnTo>
                  <a:lnTo>
                    <a:pt x="2203" y="0"/>
                  </a:lnTo>
                  <a:lnTo>
                    <a:pt x="1835" y="4"/>
                  </a:lnTo>
                  <a:lnTo>
                    <a:pt x="1349" y="56"/>
                  </a:lnTo>
                  <a:lnTo>
                    <a:pt x="792" y="181"/>
                  </a:lnTo>
                  <a:lnTo>
                    <a:pt x="469" y="327"/>
                  </a:lnTo>
                  <a:lnTo>
                    <a:pt x="231" y="611"/>
                  </a:lnTo>
                  <a:lnTo>
                    <a:pt x="48" y="858"/>
                  </a:lnTo>
                  <a:lnTo>
                    <a:pt x="0" y="1071"/>
                  </a:lnTo>
                  <a:lnTo>
                    <a:pt x="4" y="1279"/>
                  </a:lnTo>
                  <a:lnTo>
                    <a:pt x="16" y="1522"/>
                  </a:lnTo>
                  <a:lnTo>
                    <a:pt x="156" y="1902"/>
                  </a:lnTo>
                  <a:lnTo>
                    <a:pt x="320" y="2387"/>
                  </a:lnTo>
                  <a:lnTo>
                    <a:pt x="639" y="3151"/>
                  </a:lnTo>
                  <a:lnTo>
                    <a:pt x="770" y="3827"/>
                  </a:lnTo>
                  <a:lnTo>
                    <a:pt x="913" y="4107"/>
                  </a:lnTo>
                  <a:lnTo>
                    <a:pt x="1048" y="4430"/>
                  </a:lnTo>
                  <a:lnTo>
                    <a:pt x="1085" y="4768"/>
                  </a:lnTo>
                  <a:lnTo>
                    <a:pt x="1233" y="5055"/>
                  </a:lnTo>
                  <a:lnTo>
                    <a:pt x="1364" y="5302"/>
                  </a:lnTo>
                  <a:lnTo>
                    <a:pt x="1507" y="5540"/>
                  </a:lnTo>
                  <a:lnTo>
                    <a:pt x="1651" y="5782"/>
                  </a:lnTo>
                  <a:lnTo>
                    <a:pt x="1802" y="6093"/>
                  </a:lnTo>
                  <a:lnTo>
                    <a:pt x="1864" y="6358"/>
                  </a:lnTo>
                  <a:lnTo>
                    <a:pt x="1909" y="6571"/>
                  </a:lnTo>
                  <a:lnTo>
                    <a:pt x="2007" y="6895"/>
                  </a:lnTo>
                  <a:lnTo>
                    <a:pt x="2244" y="7169"/>
                  </a:lnTo>
                  <a:lnTo>
                    <a:pt x="2539" y="7419"/>
                  </a:lnTo>
                  <a:lnTo>
                    <a:pt x="2854" y="7654"/>
                  </a:lnTo>
                  <a:lnTo>
                    <a:pt x="3259" y="7908"/>
                  </a:lnTo>
                  <a:lnTo>
                    <a:pt x="3505" y="8136"/>
                  </a:lnTo>
                  <a:lnTo>
                    <a:pt x="3759" y="8307"/>
                  </a:lnTo>
                  <a:lnTo>
                    <a:pt x="3890" y="8437"/>
                  </a:lnTo>
                  <a:lnTo>
                    <a:pt x="4037" y="8540"/>
                  </a:lnTo>
                  <a:lnTo>
                    <a:pt x="4271" y="8721"/>
                  </a:lnTo>
                  <a:lnTo>
                    <a:pt x="4300" y="8911"/>
                  </a:lnTo>
                  <a:lnTo>
                    <a:pt x="4287" y="9142"/>
                  </a:lnTo>
                  <a:lnTo>
                    <a:pt x="4246" y="9438"/>
                  </a:lnTo>
                  <a:lnTo>
                    <a:pt x="4132" y="9909"/>
                  </a:lnTo>
                  <a:lnTo>
                    <a:pt x="4012" y="10364"/>
                  </a:lnTo>
                  <a:lnTo>
                    <a:pt x="3958" y="10797"/>
                  </a:lnTo>
                  <a:lnTo>
                    <a:pt x="4101" y="11151"/>
                  </a:lnTo>
                  <a:lnTo>
                    <a:pt x="4323" y="11474"/>
                  </a:lnTo>
                  <a:lnTo>
                    <a:pt x="4580" y="11827"/>
                  </a:lnTo>
                  <a:lnTo>
                    <a:pt x="4740" y="12133"/>
                  </a:lnTo>
                  <a:lnTo>
                    <a:pt x="4785" y="12429"/>
                  </a:lnTo>
                  <a:lnTo>
                    <a:pt x="4822" y="12638"/>
                  </a:lnTo>
                  <a:lnTo>
                    <a:pt x="4822" y="12857"/>
                  </a:lnTo>
                  <a:lnTo>
                    <a:pt x="4797" y="12996"/>
                  </a:lnTo>
                  <a:lnTo>
                    <a:pt x="4699" y="13136"/>
                  </a:lnTo>
                  <a:lnTo>
                    <a:pt x="4539" y="13285"/>
                  </a:lnTo>
                  <a:lnTo>
                    <a:pt x="4388" y="13429"/>
                  </a:lnTo>
                  <a:lnTo>
                    <a:pt x="4183" y="13566"/>
                  </a:lnTo>
                  <a:lnTo>
                    <a:pt x="4060" y="13677"/>
                  </a:lnTo>
                  <a:lnTo>
                    <a:pt x="3847" y="13755"/>
                  </a:lnTo>
                  <a:lnTo>
                    <a:pt x="3614" y="13931"/>
                  </a:lnTo>
                  <a:lnTo>
                    <a:pt x="3405" y="14083"/>
                  </a:lnTo>
                  <a:lnTo>
                    <a:pt x="3102" y="14343"/>
                  </a:lnTo>
                  <a:lnTo>
                    <a:pt x="2943" y="14624"/>
                  </a:lnTo>
                  <a:lnTo>
                    <a:pt x="2759" y="14845"/>
                  </a:lnTo>
                  <a:lnTo>
                    <a:pt x="2550" y="15079"/>
                  </a:lnTo>
                  <a:cubicBezTo>
                    <a:pt x="2445" y="15151"/>
                    <a:pt x="2338" y="15222"/>
                    <a:pt x="2231" y="15292"/>
                  </a:cubicBezTo>
                  <a:cubicBezTo>
                    <a:pt x="2109" y="15371"/>
                    <a:pt x="1986" y="15450"/>
                    <a:pt x="1862" y="15527"/>
                  </a:cubicBezTo>
                  <a:lnTo>
                    <a:pt x="1518" y="15733"/>
                  </a:lnTo>
                  <a:lnTo>
                    <a:pt x="1335" y="15901"/>
                  </a:lnTo>
                  <a:lnTo>
                    <a:pt x="1114" y="16041"/>
                  </a:lnTo>
                  <a:lnTo>
                    <a:pt x="905" y="16241"/>
                  </a:lnTo>
                  <a:lnTo>
                    <a:pt x="758" y="16440"/>
                  </a:lnTo>
                  <a:lnTo>
                    <a:pt x="647" y="16643"/>
                  </a:lnTo>
                  <a:lnTo>
                    <a:pt x="598" y="16819"/>
                  </a:lnTo>
                  <a:lnTo>
                    <a:pt x="598" y="17025"/>
                  </a:lnTo>
                  <a:lnTo>
                    <a:pt x="639" y="17423"/>
                  </a:lnTo>
                  <a:lnTo>
                    <a:pt x="774" y="17682"/>
                  </a:lnTo>
                  <a:lnTo>
                    <a:pt x="856" y="17895"/>
                  </a:lnTo>
                  <a:lnTo>
                    <a:pt x="955" y="18087"/>
                  </a:lnTo>
                  <a:lnTo>
                    <a:pt x="1053" y="18295"/>
                  </a:lnTo>
                  <a:lnTo>
                    <a:pt x="1212" y="18558"/>
                  </a:lnTo>
                  <a:lnTo>
                    <a:pt x="1327" y="18752"/>
                  </a:lnTo>
                  <a:lnTo>
                    <a:pt x="1495" y="18975"/>
                  </a:lnTo>
                  <a:lnTo>
                    <a:pt x="1703" y="19203"/>
                  </a:lnTo>
                  <a:lnTo>
                    <a:pt x="1843" y="19364"/>
                  </a:lnTo>
                  <a:lnTo>
                    <a:pt x="2171" y="19521"/>
                  </a:lnTo>
                  <a:lnTo>
                    <a:pt x="2375" y="19685"/>
                  </a:lnTo>
                  <a:lnTo>
                    <a:pt x="2630" y="19841"/>
                  </a:lnTo>
                  <a:lnTo>
                    <a:pt x="2986" y="20069"/>
                  </a:lnTo>
                  <a:lnTo>
                    <a:pt x="3248" y="20152"/>
                  </a:lnTo>
                  <a:lnTo>
                    <a:pt x="3599" y="20323"/>
                  </a:lnTo>
                  <a:lnTo>
                    <a:pt x="3959" y="20470"/>
                  </a:lnTo>
                  <a:lnTo>
                    <a:pt x="4677" y="20713"/>
                  </a:lnTo>
                  <a:lnTo>
                    <a:pt x="5385" y="20876"/>
                  </a:lnTo>
                  <a:lnTo>
                    <a:pt x="5724" y="20906"/>
                  </a:lnTo>
                  <a:lnTo>
                    <a:pt x="6060" y="20947"/>
                  </a:lnTo>
                  <a:lnTo>
                    <a:pt x="6585" y="20986"/>
                  </a:lnTo>
                  <a:lnTo>
                    <a:pt x="7060" y="20972"/>
                  </a:lnTo>
                  <a:cubicBezTo>
                    <a:pt x="7198" y="20987"/>
                    <a:pt x="7338" y="20995"/>
                    <a:pt x="7478" y="20994"/>
                  </a:cubicBezTo>
                  <a:cubicBezTo>
                    <a:pt x="7672" y="20993"/>
                    <a:pt x="7865" y="20976"/>
                    <a:pt x="8051" y="20945"/>
                  </a:cubicBezTo>
                  <a:lnTo>
                    <a:pt x="8414" y="20901"/>
                  </a:lnTo>
                  <a:cubicBezTo>
                    <a:pt x="8557" y="20875"/>
                    <a:pt x="8701" y="20849"/>
                    <a:pt x="8844" y="20823"/>
                  </a:cubicBezTo>
                  <a:cubicBezTo>
                    <a:pt x="8971" y="20800"/>
                    <a:pt x="9098" y="20777"/>
                    <a:pt x="9224" y="20754"/>
                  </a:cubicBezTo>
                  <a:lnTo>
                    <a:pt x="9568" y="20674"/>
                  </a:lnTo>
                  <a:lnTo>
                    <a:pt x="9948" y="20564"/>
                  </a:lnTo>
                  <a:lnTo>
                    <a:pt x="10453" y="20385"/>
                  </a:lnTo>
                  <a:lnTo>
                    <a:pt x="10878" y="20064"/>
                  </a:lnTo>
                  <a:lnTo>
                    <a:pt x="11092" y="19660"/>
                  </a:lnTo>
                  <a:lnTo>
                    <a:pt x="11042" y="19237"/>
                  </a:lnTo>
                  <a:lnTo>
                    <a:pt x="11051" y="18855"/>
                  </a:lnTo>
                  <a:lnTo>
                    <a:pt x="10760" y="18502"/>
                  </a:lnTo>
                  <a:lnTo>
                    <a:pt x="10633" y="18187"/>
                  </a:lnTo>
                  <a:lnTo>
                    <a:pt x="10298" y="17836"/>
                  </a:lnTo>
                  <a:lnTo>
                    <a:pt x="9889" y="17532"/>
                  </a:lnTo>
                  <a:lnTo>
                    <a:pt x="9524" y="17226"/>
                  </a:lnTo>
                  <a:lnTo>
                    <a:pt x="9042" y="16943"/>
                  </a:lnTo>
                  <a:lnTo>
                    <a:pt x="8579" y="16512"/>
                  </a:lnTo>
                  <a:lnTo>
                    <a:pt x="8383" y="16189"/>
                  </a:lnTo>
                  <a:lnTo>
                    <a:pt x="8124" y="15427"/>
                  </a:lnTo>
                  <a:lnTo>
                    <a:pt x="8137" y="15070"/>
                  </a:lnTo>
                  <a:lnTo>
                    <a:pt x="8223" y="14786"/>
                  </a:lnTo>
                  <a:lnTo>
                    <a:pt x="8330" y="14546"/>
                  </a:lnTo>
                  <a:lnTo>
                    <a:pt x="8485" y="14370"/>
                  </a:lnTo>
                  <a:lnTo>
                    <a:pt x="8744" y="14172"/>
                  </a:lnTo>
                  <a:lnTo>
                    <a:pt x="9038" y="13973"/>
                  </a:lnTo>
                  <a:lnTo>
                    <a:pt x="9316" y="13780"/>
                  </a:lnTo>
                  <a:lnTo>
                    <a:pt x="9755" y="13589"/>
                  </a:lnTo>
                  <a:lnTo>
                    <a:pt x="10058" y="13378"/>
                  </a:lnTo>
                  <a:cubicBezTo>
                    <a:pt x="10130" y="13340"/>
                    <a:pt x="10203" y="13303"/>
                    <a:pt x="10279" y="13268"/>
                  </a:cubicBezTo>
                  <a:cubicBezTo>
                    <a:pt x="10370" y="13226"/>
                    <a:pt x="10464" y="13186"/>
                    <a:pt x="10561" y="13149"/>
                  </a:cubicBezTo>
                  <a:lnTo>
                    <a:pt x="10840" y="13053"/>
                  </a:lnTo>
                  <a:lnTo>
                    <a:pt x="11311" y="12987"/>
                  </a:lnTo>
                  <a:lnTo>
                    <a:pt x="11696" y="12950"/>
                  </a:lnTo>
                  <a:lnTo>
                    <a:pt x="12093" y="12999"/>
                  </a:lnTo>
                  <a:lnTo>
                    <a:pt x="12511" y="13089"/>
                  </a:lnTo>
                  <a:lnTo>
                    <a:pt x="12793" y="13148"/>
                  </a:lnTo>
                  <a:lnTo>
                    <a:pt x="13124" y="13285"/>
                  </a:lnTo>
                  <a:lnTo>
                    <a:pt x="13582" y="13523"/>
                  </a:lnTo>
                  <a:lnTo>
                    <a:pt x="13742" y="13736"/>
                  </a:lnTo>
                  <a:lnTo>
                    <a:pt x="14008" y="13958"/>
                  </a:lnTo>
                  <a:lnTo>
                    <a:pt x="14291" y="14217"/>
                  </a:lnTo>
                  <a:lnTo>
                    <a:pt x="14427" y="14435"/>
                  </a:lnTo>
                  <a:lnTo>
                    <a:pt x="14451" y="14669"/>
                  </a:lnTo>
                  <a:lnTo>
                    <a:pt x="14452" y="14904"/>
                  </a:lnTo>
                  <a:lnTo>
                    <a:pt x="14407" y="15087"/>
                  </a:lnTo>
                  <a:lnTo>
                    <a:pt x="14292" y="15337"/>
                  </a:lnTo>
                  <a:lnTo>
                    <a:pt x="14134" y="15497"/>
                  </a:lnTo>
                  <a:lnTo>
                    <a:pt x="13925" y="15701"/>
                  </a:lnTo>
                  <a:lnTo>
                    <a:pt x="13687" y="15909"/>
                  </a:lnTo>
                  <a:lnTo>
                    <a:pt x="13335" y="16305"/>
                  </a:lnTo>
                  <a:lnTo>
                    <a:pt x="13151" y="16479"/>
                  </a:lnTo>
                  <a:lnTo>
                    <a:pt x="13003" y="16654"/>
                  </a:lnTo>
                  <a:lnTo>
                    <a:pt x="12840" y="16818"/>
                  </a:lnTo>
                  <a:lnTo>
                    <a:pt x="12668" y="17008"/>
                  </a:lnTo>
                  <a:lnTo>
                    <a:pt x="12512" y="17221"/>
                  </a:lnTo>
                  <a:lnTo>
                    <a:pt x="12250" y="17619"/>
                  </a:lnTo>
                  <a:lnTo>
                    <a:pt x="12124" y="17984"/>
                  </a:lnTo>
                  <a:lnTo>
                    <a:pt x="12039" y="18244"/>
                  </a:lnTo>
                  <a:lnTo>
                    <a:pt x="11974" y="18552"/>
                  </a:lnTo>
                  <a:lnTo>
                    <a:pt x="11999" y="18790"/>
                  </a:lnTo>
                  <a:lnTo>
                    <a:pt x="12019" y="19081"/>
                  </a:lnTo>
                  <a:lnTo>
                    <a:pt x="11933" y="19394"/>
                  </a:lnTo>
                  <a:lnTo>
                    <a:pt x="11954" y="19602"/>
                  </a:lnTo>
                  <a:lnTo>
                    <a:pt x="11954" y="19835"/>
                  </a:lnTo>
                  <a:lnTo>
                    <a:pt x="11978" y="20084"/>
                  </a:lnTo>
                  <a:lnTo>
                    <a:pt x="12064" y="20312"/>
                  </a:lnTo>
                  <a:lnTo>
                    <a:pt x="12298" y="20637"/>
                  </a:lnTo>
                  <a:lnTo>
                    <a:pt x="12642" y="20845"/>
                  </a:lnTo>
                  <a:lnTo>
                    <a:pt x="12961" y="21050"/>
                  </a:lnTo>
                  <a:lnTo>
                    <a:pt x="13412" y="21292"/>
                  </a:lnTo>
                  <a:lnTo>
                    <a:pt x="13731" y="21412"/>
                  </a:lnTo>
                  <a:lnTo>
                    <a:pt x="14013" y="21542"/>
                  </a:lnTo>
                  <a:lnTo>
                    <a:pt x="14352" y="21600"/>
                  </a:lnTo>
                  <a:lnTo>
                    <a:pt x="14806" y="21600"/>
                  </a:lnTo>
                  <a:lnTo>
                    <a:pt x="15240" y="21500"/>
                  </a:lnTo>
                  <a:lnTo>
                    <a:pt x="16042" y="21407"/>
                  </a:lnTo>
                  <a:lnTo>
                    <a:pt x="16410" y="21297"/>
                  </a:lnTo>
                  <a:lnTo>
                    <a:pt x="16762" y="21189"/>
                  </a:lnTo>
                  <a:lnTo>
                    <a:pt x="17308" y="20991"/>
                  </a:lnTo>
                  <a:lnTo>
                    <a:pt x="17759" y="20786"/>
                  </a:lnTo>
                  <a:lnTo>
                    <a:pt x="18082" y="20595"/>
                  </a:lnTo>
                  <a:lnTo>
                    <a:pt x="18508" y="20243"/>
                  </a:lnTo>
                  <a:lnTo>
                    <a:pt x="18676" y="19981"/>
                  </a:lnTo>
                  <a:lnTo>
                    <a:pt x="18713" y="19660"/>
                  </a:lnTo>
                  <a:lnTo>
                    <a:pt x="18872" y="19220"/>
                  </a:lnTo>
                  <a:lnTo>
                    <a:pt x="19192" y="18740"/>
                  </a:lnTo>
                  <a:lnTo>
                    <a:pt x="19553" y="18245"/>
                  </a:lnTo>
                  <a:lnTo>
                    <a:pt x="19925" y="17610"/>
                  </a:lnTo>
                  <a:lnTo>
                    <a:pt x="20110" y="17158"/>
                  </a:lnTo>
                  <a:lnTo>
                    <a:pt x="20290" y="16871"/>
                  </a:lnTo>
                  <a:lnTo>
                    <a:pt x="20470" y="16411"/>
                  </a:lnTo>
                  <a:lnTo>
                    <a:pt x="20569" y="16118"/>
                  </a:lnTo>
                  <a:lnTo>
                    <a:pt x="20692" y="15799"/>
                  </a:lnTo>
                  <a:lnTo>
                    <a:pt x="20729" y="15403"/>
                  </a:lnTo>
                  <a:lnTo>
                    <a:pt x="20892" y="15114"/>
                  </a:lnTo>
                  <a:lnTo>
                    <a:pt x="21027" y="14945"/>
                  </a:lnTo>
                  <a:lnTo>
                    <a:pt x="21256" y="14740"/>
                  </a:lnTo>
                  <a:lnTo>
                    <a:pt x="21502" y="14460"/>
                  </a:lnTo>
                  <a:lnTo>
                    <a:pt x="21600" y="13992"/>
                  </a:lnTo>
                  <a:lnTo>
                    <a:pt x="21588" y="13676"/>
                  </a:lnTo>
                  <a:lnTo>
                    <a:pt x="21514" y="13392"/>
                  </a:lnTo>
                  <a:lnTo>
                    <a:pt x="21467" y="12962"/>
                  </a:lnTo>
                  <a:lnTo>
                    <a:pt x="21357" y="12492"/>
                  </a:lnTo>
                  <a:lnTo>
                    <a:pt x="21172" y="12247"/>
                  </a:lnTo>
                  <a:lnTo>
                    <a:pt x="20951" y="12007"/>
                  </a:lnTo>
                  <a:lnTo>
                    <a:pt x="20673" y="11815"/>
                  </a:lnTo>
                  <a:lnTo>
                    <a:pt x="20320" y="11656"/>
                  </a:lnTo>
                  <a:lnTo>
                    <a:pt x="19847" y="11496"/>
                  </a:lnTo>
                  <a:lnTo>
                    <a:pt x="19503" y="11363"/>
                  </a:lnTo>
                  <a:lnTo>
                    <a:pt x="19045" y="11118"/>
                  </a:lnTo>
                  <a:lnTo>
                    <a:pt x="18725" y="10964"/>
                  </a:lnTo>
                  <a:lnTo>
                    <a:pt x="18512" y="10832"/>
                  </a:lnTo>
                  <a:lnTo>
                    <a:pt x="18148" y="10687"/>
                  </a:lnTo>
                  <a:lnTo>
                    <a:pt x="17803" y="10606"/>
                  </a:lnTo>
                  <a:lnTo>
                    <a:pt x="17402" y="10577"/>
                  </a:lnTo>
                  <a:lnTo>
                    <a:pt x="17001" y="10545"/>
                  </a:lnTo>
                  <a:lnTo>
                    <a:pt x="16706" y="10508"/>
                  </a:lnTo>
                  <a:cubicBezTo>
                    <a:pt x="16571" y="10512"/>
                    <a:pt x="16434" y="10505"/>
                    <a:pt x="16302" y="10486"/>
                  </a:cubicBezTo>
                  <a:cubicBezTo>
                    <a:pt x="16166" y="10468"/>
                    <a:pt x="16035" y="10438"/>
                    <a:pt x="15913" y="10398"/>
                  </a:cubicBezTo>
                  <a:lnTo>
                    <a:pt x="15573" y="10349"/>
                  </a:lnTo>
                  <a:lnTo>
                    <a:pt x="15207" y="10227"/>
                  </a:lnTo>
                  <a:lnTo>
                    <a:pt x="14556" y="9914"/>
                  </a:lnTo>
                  <a:lnTo>
                    <a:pt x="14295" y="9650"/>
                  </a:lnTo>
                  <a:lnTo>
                    <a:pt x="13922" y="9371"/>
                  </a:lnTo>
                  <a:lnTo>
                    <a:pt x="13479" y="9170"/>
                  </a:lnTo>
                  <a:lnTo>
                    <a:pt x="13111" y="9009"/>
                  </a:lnTo>
                  <a:lnTo>
                    <a:pt x="12697" y="8938"/>
                  </a:lnTo>
                  <a:lnTo>
                    <a:pt x="12231" y="8879"/>
                  </a:lnTo>
                  <a:lnTo>
                    <a:pt x="11707" y="8838"/>
                  </a:lnTo>
                  <a:lnTo>
                    <a:pt x="11101" y="8796"/>
                  </a:lnTo>
                  <a:lnTo>
                    <a:pt x="10369" y="8793"/>
                  </a:lnTo>
                  <a:lnTo>
                    <a:pt x="9841" y="8814"/>
                  </a:lnTo>
                  <a:lnTo>
                    <a:pt x="9317" y="8851"/>
                  </a:lnTo>
                  <a:lnTo>
                    <a:pt x="8536" y="8824"/>
                  </a:lnTo>
                  <a:lnTo>
                    <a:pt x="8196" y="8832"/>
                  </a:lnTo>
                  <a:lnTo>
                    <a:pt x="7832" y="8768"/>
                  </a:lnTo>
                  <a:lnTo>
                    <a:pt x="7609" y="864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7070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Shape 2309"/>
            <p:cNvSpPr/>
            <p:nvPr/>
          </p:nvSpPr>
          <p:spPr>
            <a:xfrm>
              <a:off x="3734514" y="0"/>
              <a:ext cx="721623" cy="3265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79" y="21489"/>
                  </a:moveTo>
                  <a:lnTo>
                    <a:pt x="6261" y="21209"/>
                  </a:lnTo>
                  <a:lnTo>
                    <a:pt x="4179" y="20701"/>
                  </a:lnTo>
                  <a:lnTo>
                    <a:pt x="2049" y="20223"/>
                  </a:lnTo>
                  <a:lnTo>
                    <a:pt x="1237" y="19788"/>
                  </a:lnTo>
                  <a:lnTo>
                    <a:pt x="784" y="19149"/>
                  </a:lnTo>
                  <a:lnTo>
                    <a:pt x="143" y="18506"/>
                  </a:lnTo>
                  <a:lnTo>
                    <a:pt x="67" y="18035"/>
                  </a:lnTo>
                  <a:lnTo>
                    <a:pt x="0" y="17378"/>
                  </a:lnTo>
                  <a:lnTo>
                    <a:pt x="0" y="16762"/>
                  </a:lnTo>
                  <a:lnTo>
                    <a:pt x="70" y="16072"/>
                  </a:lnTo>
                  <a:lnTo>
                    <a:pt x="900" y="15394"/>
                  </a:lnTo>
                  <a:lnTo>
                    <a:pt x="1972" y="14908"/>
                  </a:lnTo>
                  <a:lnTo>
                    <a:pt x="4018" y="14413"/>
                  </a:lnTo>
                  <a:cubicBezTo>
                    <a:pt x="4314" y="14276"/>
                    <a:pt x="4582" y="14137"/>
                    <a:pt x="4823" y="13996"/>
                  </a:cubicBezTo>
                  <a:cubicBezTo>
                    <a:pt x="5082" y="13844"/>
                    <a:pt x="5309" y="13688"/>
                    <a:pt x="5383" y="13526"/>
                  </a:cubicBezTo>
                  <a:cubicBezTo>
                    <a:pt x="5500" y="13274"/>
                    <a:pt x="5243" y="13020"/>
                    <a:pt x="4652" y="12802"/>
                  </a:cubicBezTo>
                  <a:lnTo>
                    <a:pt x="3131" y="11980"/>
                  </a:lnTo>
                  <a:lnTo>
                    <a:pt x="1723" y="11385"/>
                  </a:lnTo>
                  <a:lnTo>
                    <a:pt x="796" y="10911"/>
                  </a:lnTo>
                  <a:lnTo>
                    <a:pt x="381" y="10497"/>
                  </a:lnTo>
                  <a:lnTo>
                    <a:pt x="528" y="10002"/>
                  </a:lnTo>
                  <a:lnTo>
                    <a:pt x="500" y="9326"/>
                  </a:lnTo>
                  <a:lnTo>
                    <a:pt x="500" y="8919"/>
                  </a:lnTo>
                  <a:lnTo>
                    <a:pt x="570" y="8343"/>
                  </a:lnTo>
                  <a:lnTo>
                    <a:pt x="570" y="7558"/>
                  </a:lnTo>
                  <a:lnTo>
                    <a:pt x="668" y="6732"/>
                  </a:lnTo>
                  <a:lnTo>
                    <a:pt x="595" y="6006"/>
                  </a:lnTo>
                  <a:lnTo>
                    <a:pt x="1009" y="5160"/>
                  </a:lnTo>
                  <a:lnTo>
                    <a:pt x="595" y="4503"/>
                  </a:lnTo>
                  <a:lnTo>
                    <a:pt x="595" y="4006"/>
                  </a:lnTo>
                  <a:lnTo>
                    <a:pt x="741" y="3350"/>
                  </a:lnTo>
                  <a:lnTo>
                    <a:pt x="787" y="2665"/>
                  </a:lnTo>
                  <a:lnTo>
                    <a:pt x="860" y="2001"/>
                  </a:lnTo>
                  <a:lnTo>
                    <a:pt x="1397" y="1570"/>
                  </a:lnTo>
                  <a:lnTo>
                    <a:pt x="2686" y="1036"/>
                  </a:lnTo>
                  <a:lnTo>
                    <a:pt x="3805" y="596"/>
                  </a:lnTo>
                  <a:lnTo>
                    <a:pt x="6185" y="199"/>
                  </a:lnTo>
                  <a:lnTo>
                    <a:pt x="8084" y="25"/>
                  </a:lnTo>
                  <a:lnTo>
                    <a:pt x="9520" y="0"/>
                  </a:lnTo>
                  <a:lnTo>
                    <a:pt x="11569" y="5"/>
                  </a:lnTo>
                  <a:lnTo>
                    <a:pt x="13321" y="80"/>
                  </a:lnTo>
                  <a:lnTo>
                    <a:pt x="14757" y="295"/>
                  </a:lnTo>
                  <a:lnTo>
                    <a:pt x="16119" y="499"/>
                  </a:lnTo>
                  <a:lnTo>
                    <a:pt x="16970" y="806"/>
                  </a:lnTo>
                  <a:lnTo>
                    <a:pt x="18040" y="1107"/>
                  </a:lnTo>
                  <a:lnTo>
                    <a:pt x="19332" y="1689"/>
                  </a:lnTo>
                  <a:lnTo>
                    <a:pt x="19698" y="2028"/>
                  </a:lnTo>
                  <a:lnTo>
                    <a:pt x="20405" y="2637"/>
                  </a:lnTo>
                  <a:lnTo>
                    <a:pt x="20405" y="3165"/>
                  </a:lnTo>
                  <a:lnTo>
                    <a:pt x="20552" y="3828"/>
                  </a:lnTo>
                  <a:lnTo>
                    <a:pt x="20231" y="5164"/>
                  </a:lnTo>
                  <a:lnTo>
                    <a:pt x="19963" y="6640"/>
                  </a:lnTo>
                  <a:lnTo>
                    <a:pt x="20036" y="8040"/>
                  </a:lnTo>
                  <a:lnTo>
                    <a:pt x="19820" y="8594"/>
                  </a:lnTo>
                  <a:lnTo>
                    <a:pt x="20039" y="9309"/>
                  </a:lnTo>
                  <a:lnTo>
                    <a:pt x="20332" y="9761"/>
                  </a:lnTo>
                  <a:lnTo>
                    <a:pt x="21113" y="10182"/>
                  </a:lnTo>
                  <a:lnTo>
                    <a:pt x="21454" y="10597"/>
                  </a:lnTo>
                  <a:lnTo>
                    <a:pt x="21600" y="11059"/>
                  </a:lnTo>
                  <a:lnTo>
                    <a:pt x="21137" y="11420"/>
                  </a:lnTo>
                  <a:lnTo>
                    <a:pt x="20097" y="11772"/>
                  </a:lnTo>
                  <a:lnTo>
                    <a:pt x="17832" y="12144"/>
                  </a:lnTo>
                  <a:lnTo>
                    <a:pt x="15833" y="12505"/>
                  </a:lnTo>
                  <a:lnTo>
                    <a:pt x="14394" y="12839"/>
                  </a:lnTo>
                  <a:lnTo>
                    <a:pt x="13224" y="13301"/>
                  </a:lnTo>
                  <a:lnTo>
                    <a:pt x="12931" y="13796"/>
                  </a:lnTo>
                  <a:lnTo>
                    <a:pt x="13077" y="14248"/>
                  </a:lnTo>
                  <a:lnTo>
                    <a:pt x="14367" y="14764"/>
                  </a:lnTo>
                  <a:lnTo>
                    <a:pt x="15635" y="15136"/>
                  </a:lnTo>
                  <a:lnTo>
                    <a:pt x="16805" y="15524"/>
                  </a:lnTo>
                  <a:lnTo>
                    <a:pt x="17970" y="15947"/>
                  </a:lnTo>
                  <a:lnTo>
                    <a:pt x="19052" y="16425"/>
                  </a:lnTo>
                  <a:lnTo>
                    <a:pt x="20216" y="17086"/>
                  </a:lnTo>
                  <a:lnTo>
                    <a:pt x="20509" y="17780"/>
                  </a:lnTo>
                  <a:lnTo>
                    <a:pt x="20509" y="18324"/>
                  </a:lnTo>
                  <a:lnTo>
                    <a:pt x="20436" y="18943"/>
                  </a:lnTo>
                  <a:lnTo>
                    <a:pt x="20021" y="19513"/>
                  </a:lnTo>
                  <a:lnTo>
                    <a:pt x="19293" y="20051"/>
                  </a:lnTo>
                  <a:lnTo>
                    <a:pt x="18415" y="20482"/>
                  </a:lnTo>
                  <a:lnTo>
                    <a:pt x="17299" y="20826"/>
                  </a:lnTo>
                  <a:lnTo>
                    <a:pt x="15863" y="21197"/>
                  </a:lnTo>
                  <a:lnTo>
                    <a:pt x="13796" y="21471"/>
                  </a:lnTo>
                  <a:lnTo>
                    <a:pt x="12288" y="21551"/>
                  </a:lnTo>
                  <a:lnTo>
                    <a:pt x="10279" y="21600"/>
                  </a:lnTo>
                  <a:lnTo>
                    <a:pt x="8279" y="21489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7070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Shape 2310"/>
            <p:cNvSpPr/>
            <p:nvPr/>
          </p:nvSpPr>
          <p:spPr>
            <a:xfrm>
              <a:off x="4834664" y="669296"/>
              <a:ext cx="1603442" cy="3069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" y="18556"/>
                  </a:moveTo>
                  <a:lnTo>
                    <a:pt x="0" y="19082"/>
                  </a:lnTo>
                  <a:lnTo>
                    <a:pt x="26" y="19716"/>
                  </a:lnTo>
                  <a:lnTo>
                    <a:pt x="291" y="20151"/>
                  </a:lnTo>
                  <a:lnTo>
                    <a:pt x="718" y="20511"/>
                  </a:lnTo>
                  <a:lnTo>
                    <a:pt x="1222" y="20941"/>
                  </a:lnTo>
                  <a:lnTo>
                    <a:pt x="2078" y="21222"/>
                  </a:lnTo>
                  <a:lnTo>
                    <a:pt x="3065" y="21514"/>
                  </a:lnTo>
                  <a:lnTo>
                    <a:pt x="4151" y="21600"/>
                  </a:lnTo>
                  <a:lnTo>
                    <a:pt x="5598" y="21600"/>
                  </a:lnTo>
                  <a:lnTo>
                    <a:pt x="6597" y="21480"/>
                  </a:lnTo>
                  <a:lnTo>
                    <a:pt x="8419" y="21170"/>
                  </a:lnTo>
                  <a:lnTo>
                    <a:pt x="9230" y="20793"/>
                  </a:lnTo>
                  <a:lnTo>
                    <a:pt x="10064" y="20329"/>
                  </a:lnTo>
                  <a:lnTo>
                    <a:pt x="10874" y="19670"/>
                  </a:lnTo>
                  <a:lnTo>
                    <a:pt x="11368" y="19041"/>
                  </a:lnTo>
                  <a:lnTo>
                    <a:pt x="12027" y="18004"/>
                  </a:lnTo>
                  <a:lnTo>
                    <a:pt x="12791" y="17009"/>
                  </a:lnTo>
                  <a:lnTo>
                    <a:pt x="13238" y="16297"/>
                  </a:lnTo>
                  <a:lnTo>
                    <a:pt x="13699" y="15538"/>
                  </a:lnTo>
                  <a:lnTo>
                    <a:pt x="13897" y="14690"/>
                  </a:lnTo>
                  <a:lnTo>
                    <a:pt x="14249" y="13669"/>
                  </a:lnTo>
                  <a:lnTo>
                    <a:pt x="14657" y="12902"/>
                  </a:lnTo>
                  <a:lnTo>
                    <a:pt x="15240" y="11653"/>
                  </a:lnTo>
                  <a:lnTo>
                    <a:pt x="15448" y="10964"/>
                  </a:lnTo>
                  <a:lnTo>
                    <a:pt x="15822" y="10236"/>
                  </a:lnTo>
                  <a:lnTo>
                    <a:pt x="16261" y="9338"/>
                  </a:lnTo>
                  <a:lnTo>
                    <a:pt x="16513" y="8632"/>
                  </a:lnTo>
                  <a:lnTo>
                    <a:pt x="17028" y="8067"/>
                  </a:lnTo>
                  <a:lnTo>
                    <a:pt x="17982" y="7344"/>
                  </a:lnTo>
                  <a:lnTo>
                    <a:pt x="18782" y="6785"/>
                  </a:lnTo>
                  <a:lnTo>
                    <a:pt x="19616" y="6048"/>
                  </a:lnTo>
                  <a:lnTo>
                    <a:pt x="20505" y="5137"/>
                  </a:lnTo>
                  <a:lnTo>
                    <a:pt x="21031" y="4056"/>
                  </a:lnTo>
                  <a:lnTo>
                    <a:pt x="21457" y="3067"/>
                  </a:lnTo>
                  <a:lnTo>
                    <a:pt x="21600" y="2195"/>
                  </a:lnTo>
                  <a:lnTo>
                    <a:pt x="21117" y="1229"/>
                  </a:lnTo>
                  <a:lnTo>
                    <a:pt x="20338" y="667"/>
                  </a:lnTo>
                  <a:lnTo>
                    <a:pt x="19176" y="187"/>
                  </a:lnTo>
                  <a:lnTo>
                    <a:pt x="18190" y="0"/>
                  </a:lnTo>
                  <a:lnTo>
                    <a:pt x="16940" y="96"/>
                  </a:lnTo>
                  <a:lnTo>
                    <a:pt x="15879" y="188"/>
                  </a:lnTo>
                  <a:lnTo>
                    <a:pt x="15135" y="359"/>
                  </a:lnTo>
                  <a:lnTo>
                    <a:pt x="14435" y="628"/>
                  </a:lnTo>
                  <a:lnTo>
                    <a:pt x="13590" y="1006"/>
                  </a:lnTo>
                  <a:lnTo>
                    <a:pt x="12769" y="1572"/>
                  </a:lnTo>
                  <a:lnTo>
                    <a:pt x="11968" y="2146"/>
                  </a:lnTo>
                  <a:lnTo>
                    <a:pt x="11562" y="2741"/>
                  </a:lnTo>
                  <a:lnTo>
                    <a:pt x="11233" y="3377"/>
                  </a:lnTo>
                  <a:lnTo>
                    <a:pt x="10970" y="3945"/>
                  </a:lnTo>
                  <a:lnTo>
                    <a:pt x="10948" y="4587"/>
                  </a:lnTo>
                  <a:lnTo>
                    <a:pt x="10849" y="5458"/>
                  </a:lnTo>
                  <a:lnTo>
                    <a:pt x="10882" y="6162"/>
                  </a:lnTo>
                  <a:lnTo>
                    <a:pt x="10981" y="6688"/>
                  </a:lnTo>
                  <a:lnTo>
                    <a:pt x="10981" y="7209"/>
                  </a:lnTo>
                  <a:lnTo>
                    <a:pt x="10989" y="7683"/>
                  </a:lnTo>
                  <a:lnTo>
                    <a:pt x="10758" y="8301"/>
                  </a:lnTo>
                  <a:lnTo>
                    <a:pt x="10341" y="9040"/>
                  </a:lnTo>
                  <a:lnTo>
                    <a:pt x="9859" y="9585"/>
                  </a:lnTo>
                  <a:lnTo>
                    <a:pt x="9464" y="10152"/>
                  </a:lnTo>
                  <a:lnTo>
                    <a:pt x="9005" y="10632"/>
                  </a:lnTo>
                  <a:lnTo>
                    <a:pt x="8379" y="11398"/>
                  </a:lnTo>
                  <a:lnTo>
                    <a:pt x="7590" y="12170"/>
                  </a:lnTo>
                  <a:lnTo>
                    <a:pt x="6559" y="12920"/>
                  </a:lnTo>
                  <a:lnTo>
                    <a:pt x="5861" y="13429"/>
                  </a:lnTo>
                  <a:lnTo>
                    <a:pt x="4479" y="14133"/>
                  </a:lnTo>
                  <a:lnTo>
                    <a:pt x="3635" y="14585"/>
                  </a:lnTo>
                  <a:lnTo>
                    <a:pt x="2845" y="15260"/>
                  </a:lnTo>
                  <a:lnTo>
                    <a:pt x="1856" y="16204"/>
                  </a:lnTo>
                  <a:lnTo>
                    <a:pt x="1528" y="16644"/>
                  </a:lnTo>
                  <a:lnTo>
                    <a:pt x="1012" y="17417"/>
                  </a:lnTo>
                  <a:lnTo>
                    <a:pt x="541" y="18148"/>
                  </a:lnTo>
                  <a:lnTo>
                    <a:pt x="151" y="18556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7070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Shape 2311"/>
            <p:cNvSpPr/>
            <p:nvPr/>
          </p:nvSpPr>
          <p:spPr>
            <a:xfrm>
              <a:off x="6152077" y="2502230"/>
              <a:ext cx="1284876" cy="1902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62" y="13131"/>
                  </a:moveTo>
                  <a:lnTo>
                    <a:pt x="4636" y="13399"/>
                  </a:lnTo>
                  <a:lnTo>
                    <a:pt x="3575" y="14177"/>
                  </a:lnTo>
                  <a:lnTo>
                    <a:pt x="2821" y="14935"/>
                  </a:lnTo>
                  <a:lnTo>
                    <a:pt x="1562" y="16294"/>
                  </a:lnTo>
                  <a:cubicBezTo>
                    <a:pt x="1213" y="16705"/>
                    <a:pt x="925" y="17139"/>
                    <a:pt x="702" y="17588"/>
                  </a:cubicBezTo>
                  <a:cubicBezTo>
                    <a:pt x="416" y="18166"/>
                    <a:pt x="240" y="18767"/>
                    <a:pt x="178" y="19375"/>
                  </a:cubicBezTo>
                  <a:lnTo>
                    <a:pt x="0" y="20215"/>
                  </a:lnTo>
                  <a:lnTo>
                    <a:pt x="203" y="21047"/>
                  </a:lnTo>
                  <a:lnTo>
                    <a:pt x="672" y="21526"/>
                  </a:lnTo>
                  <a:lnTo>
                    <a:pt x="1533" y="21600"/>
                  </a:lnTo>
                  <a:lnTo>
                    <a:pt x="3296" y="20732"/>
                  </a:lnTo>
                  <a:lnTo>
                    <a:pt x="4666" y="19799"/>
                  </a:lnTo>
                  <a:lnTo>
                    <a:pt x="5912" y="18735"/>
                  </a:lnTo>
                  <a:lnTo>
                    <a:pt x="7172" y="17654"/>
                  </a:lnTo>
                  <a:lnTo>
                    <a:pt x="7843" y="16776"/>
                  </a:lnTo>
                  <a:lnTo>
                    <a:pt x="8131" y="15916"/>
                  </a:lnTo>
                  <a:lnTo>
                    <a:pt x="8322" y="15241"/>
                  </a:lnTo>
                  <a:lnTo>
                    <a:pt x="9582" y="14761"/>
                  </a:lnTo>
                  <a:lnTo>
                    <a:pt x="10524" y="14206"/>
                  </a:lnTo>
                  <a:lnTo>
                    <a:pt x="11085" y="13401"/>
                  </a:lnTo>
                  <a:lnTo>
                    <a:pt x="12481" y="12431"/>
                  </a:lnTo>
                  <a:lnTo>
                    <a:pt x="13277" y="11416"/>
                  </a:lnTo>
                  <a:cubicBezTo>
                    <a:pt x="13611" y="11114"/>
                    <a:pt x="13997" y="10839"/>
                    <a:pt x="14425" y="10597"/>
                  </a:cubicBezTo>
                  <a:cubicBezTo>
                    <a:pt x="14754" y="10412"/>
                    <a:pt x="15106" y="10247"/>
                    <a:pt x="15478" y="10104"/>
                  </a:cubicBezTo>
                  <a:lnTo>
                    <a:pt x="16683" y="9522"/>
                  </a:lnTo>
                  <a:lnTo>
                    <a:pt x="18751" y="7982"/>
                  </a:lnTo>
                  <a:lnTo>
                    <a:pt x="19970" y="6850"/>
                  </a:lnTo>
                  <a:lnTo>
                    <a:pt x="20915" y="5464"/>
                  </a:lnTo>
                  <a:lnTo>
                    <a:pt x="21557" y="4558"/>
                  </a:lnTo>
                  <a:lnTo>
                    <a:pt x="21600" y="3220"/>
                  </a:lnTo>
                  <a:lnTo>
                    <a:pt x="21151" y="1883"/>
                  </a:lnTo>
                  <a:lnTo>
                    <a:pt x="20470" y="973"/>
                  </a:lnTo>
                  <a:lnTo>
                    <a:pt x="19265" y="452"/>
                  </a:lnTo>
                  <a:lnTo>
                    <a:pt x="18143" y="77"/>
                  </a:lnTo>
                  <a:lnTo>
                    <a:pt x="16736" y="0"/>
                  </a:lnTo>
                  <a:lnTo>
                    <a:pt x="15531" y="381"/>
                  </a:lnTo>
                  <a:lnTo>
                    <a:pt x="14287" y="836"/>
                  </a:lnTo>
                  <a:lnTo>
                    <a:pt x="13369" y="1363"/>
                  </a:lnTo>
                  <a:lnTo>
                    <a:pt x="11919" y="1983"/>
                  </a:lnTo>
                  <a:lnTo>
                    <a:pt x="10810" y="2834"/>
                  </a:lnTo>
                  <a:lnTo>
                    <a:pt x="9632" y="3944"/>
                  </a:lnTo>
                  <a:lnTo>
                    <a:pt x="8635" y="4854"/>
                  </a:lnTo>
                  <a:lnTo>
                    <a:pt x="7812" y="6072"/>
                  </a:lnTo>
                  <a:lnTo>
                    <a:pt x="7648" y="6774"/>
                  </a:lnTo>
                  <a:lnTo>
                    <a:pt x="7648" y="7735"/>
                  </a:lnTo>
                  <a:lnTo>
                    <a:pt x="7810" y="8593"/>
                  </a:lnTo>
                  <a:cubicBezTo>
                    <a:pt x="7755" y="8805"/>
                    <a:pt x="7654" y="9010"/>
                    <a:pt x="7509" y="9201"/>
                  </a:cubicBezTo>
                  <a:cubicBezTo>
                    <a:pt x="7301" y="9477"/>
                    <a:pt x="7009" y="9719"/>
                    <a:pt x="6651" y="9911"/>
                  </a:cubicBezTo>
                  <a:lnTo>
                    <a:pt x="6117" y="10492"/>
                  </a:lnTo>
                  <a:lnTo>
                    <a:pt x="5720" y="11111"/>
                  </a:lnTo>
                  <a:lnTo>
                    <a:pt x="5720" y="11877"/>
                  </a:lnTo>
                  <a:lnTo>
                    <a:pt x="5802" y="12734"/>
                  </a:lnTo>
                  <a:lnTo>
                    <a:pt x="5362" y="13131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7070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" name="Shape 2312"/>
            <p:cNvSpPr/>
            <p:nvPr/>
          </p:nvSpPr>
          <p:spPr>
            <a:xfrm>
              <a:off x="0" y="4256616"/>
              <a:ext cx="1379703" cy="1462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70" y="959"/>
                  </a:moveTo>
                  <a:lnTo>
                    <a:pt x="7375" y="746"/>
                  </a:lnTo>
                  <a:lnTo>
                    <a:pt x="6005" y="460"/>
                  </a:lnTo>
                  <a:lnTo>
                    <a:pt x="4720" y="40"/>
                  </a:lnTo>
                  <a:lnTo>
                    <a:pt x="3286" y="0"/>
                  </a:lnTo>
                  <a:lnTo>
                    <a:pt x="2005" y="295"/>
                  </a:lnTo>
                  <a:lnTo>
                    <a:pt x="849" y="1185"/>
                  </a:lnTo>
                  <a:lnTo>
                    <a:pt x="218" y="2375"/>
                  </a:lnTo>
                  <a:lnTo>
                    <a:pt x="0" y="3791"/>
                  </a:lnTo>
                  <a:lnTo>
                    <a:pt x="89" y="4764"/>
                  </a:lnTo>
                  <a:lnTo>
                    <a:pt x="791" y="5823"/>
                  </a:lnTo>
                  <a:lnTo>
                    <a:pt x="1780" y="6863"/>
                  </a:lnTo>
                  <a:lnTo>
                    <a:pt x="3412" y="8341"/>
                  </a:lnTo>
                  <a:lnTo>
                    <a:pt x="5171" y="9616"/>
                  </a:lnTo>
                  <a:lnTo>
                    <a:pt x="6126" y="10678"/>
                  </a:lnTo>
                  <a:lnTo>
                    <a:pt x="7435" y="12311"/>
                  </a:lnTo>
                  <a:lnTo>
                    <a:pt x="9232" y="14255"/>
                  </a:lnTo>
                  <a:lnTo>
                    <a:pt x="10481" y="16504"/>
                  </a:lnTo>
                  <a:lnTo>
                    <a:pt x="11438" y="17812"/>
                  </a:lnTo>
                  <a:lnTo>
                    <a:pt x="12916" y="19248"/>
                  </a:lnTo>
                  <a:lnTo>
                    <a:pt x="13935" y="20111"/>
                  </a:lnTo>
                  <a:lnTo>
                    <a:pt x="15185" y="20976"/>
                  </a:lnTo>
                  <a:lnTo>
                    <a:pt x="17351" y="21564"/>
                  </a:lnTo>
                  <a:lnTo>
                    <a:pt x="18242" y="21600"/>
                  </a:lnTo>
                  <a:lnTo>
                    <a:pt x="19373" y="21528"/>
                  </a:lnTo>
                  <a:lnTo>
                    <a:pt x="20290" y="21023"/>
                  </a:lnTo>
                  <a:lnTo>
                    <a:pt x="21115" y="20256"/>
                  </a:lnTo>
                  <a:lnTo>
                    <a:pt x="21345" y="18778"/>
                  </a:lnTo>
                  <a:lnTo>
                    <a:pt x="21383" y="17046"/>
                  </a:lnTo>
                  <a:lnTo>
                    <a:pt x="21600" y="15041"/>
                  </a:lnTo>
                  <a:lnTo>
                    <a:pt x="21090" y="13273"/>
                  </a:lnTo>
                  <a:lnTo>
                    <a:pt x="20455" y="11700"/>
                  </a:lnTo>
                  <a:lnTo>
                    <a:pt x="19116" y="9331"/>
                  </a:lnTo>
                  <a:lnTo>
                    <a:pt x="17818" y="7490"/>
                  </a:lnTo>
                  <a:lnTo>
                    <a:pt x="16468" y="5940"/>
                  </a:lnTo>
                  <a:lnTo>
                    <a:pt x="14692" y="3902"/>
                  </a:lnTo>
                  <a:lnTo>
                    <a:pt x="13507" y="2751"/>
                  </a:lnTo>
                  <a:lnTo>
                    <a:pt x="12069" y="2089"/>
                  </a:lnTo>
                  <a:lnTo>
                    <a:pt x="10679" y="1427"/>
                  </a:lnTo>
                  <a:lnTo>
                    <a:pt x="9753" y="1166"/>
                  </a:lnTo>
                  <a:lnTo>
                    <a:pt x="8470" y="959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7070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0" name="Group 2319"/>
          <p:cNvGrpSpPr/>
          <p:nvPr/>
        </p:nvGrpSpPr>
        <p:grpSpPr>
          <a:xfrm rot="2881097">
            <a:off x="10702923" y="-256387"/>
            <a:ext cx="1878757" cy="1975698"/>
            <a:chOff x="0" y="0"/>
            <a:chExt cx="4425289" cy="4653625"/>
          </a:xfrm>
          <a:solidFill>
            <a:srgbClr val="05588E"/>
          </a:solidFill>
        </p:grpSpPr>
        <p:sp>
          <p:nvSpPr>
            <p:cNvPr id="11" name="Shape 2314"/>
            <p:cNvSpPr/>
            <p:nvPr/>
          </p:nvSpPr>
          <p:spPr>
            <a:xfrm rot="21600000">
              <a:off x="1082657" y="380041"/>
              <a:ext cx="2554870" cy="4273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609" y="8640"/>
                  </a:moveTo>
                  <a:lnTo>
                    <a:pt x="7143" y="8325"/>
                  </a:lnTo>
                  <a:lnTo>
                    <a:pt x="6929" y="8008"/>
                  </a:lnTo>
                  <a:lnTo>
                    <a:pt x="6877" y="7708"/>
                  </a:lnTo>
                  <a:lnTo>
                    <a:pt x="6872" y="7237"/>
                  </a:lnTo>
                  <a:lnTo>
                    <a:pt x="6598" y="6867"/>
                  </a:lnTo>
                  <a:lnTo>
                    <a:pt x="6361" y="6629"/>
                  </a:lnTo>
                  <a:lnTo>
                    <a:pt x="5746" y="6044"/>
                  </a:lnTo>
                  <a:lnTo>
                    <a:pt x="5322" y="5533"/>
                  </a:lnTo>
                  <a:lnTo>
                    <a:pt x="5177" y="5120"/>
                  </a:lnTo>
                  <a:lnTo>
                    <a:pt x="5044" y="4617"/>
                  </a:lnTo>
                  <a:lnTo>
                    <a:pt x="4851" y="4273"/>
                  </a:lnTo>
                  <a:lnTo>
                    <a:pt x="4628" y="4050"/>
                  </a:lnTo>
                  <a:lnTo>
                    <a:pt x="4452" y="3843"/>
                  </a:lnTo>
                  <a:lnTo>
                    <a:pt x="4372" y="3530"/>
                  </a:lnTo>
                  <a:lnTo>
                    <a:pt x="4241" y="3144"/>
                  </a:lnTo>
                  <a:lnTo>
                    <a:pt x="4179" y="2742"/>
                  </a:lnTo>
                  <a:lnTo>
                    <a:pt x="4041" y="2213"/>
                  </a:lnTo>
                  <a:lnTo>
                    <a:pt x="3881" y="1678"/>
                  </a:lnTo>
                  <a:lnTo>
                    <a:pt x="3834" y="1138"/>
                  </a:lnTo>
                  <a:lnTo>
                    <a:pt x="3757" y="719"/>
                  </a:lnTo>
                  <a:lnTo>
                    <a:pt x="3556" y="537"/>
                  </a:lnTo>
                  <a:lnTo>
                    <a:pt x="3356" y="356"/>
                  </a:lnTo>
                  <a:lnTo>
                    <a:pt x="3033" y="187"/>
                  </a:lnTo>
                  <a:lnTo>
                    <a:pt x="2660" y="49"/>
                  </a:lnTo>
                  <a:lnTo>
                    <a:pt x="2203" y="0"/>
                  </a:lnTo>
                  <a:lnTo>
                    <a:pt x="1835" y="4"/>
                  </a:lnTo>
                  <a:lnTo>
                    <a:pt x="1349" y="56"/>
                  </a:lnTo>
                  <a:lnTo>
                    <a:pt x="792" y="181"/>
                  </a:lnTo>
                  <a:lnTo>
                    <a:pt x="469" y="327"/>
                  </a:lnTo>
                  <a:lnTo>
                    <a:pt x="231" y="611"/>
                  </a:lnTo>
                  <a:lnTo>
                    <a:pt x="48" y="858"/>
                  </a:lnTo>
                  <a:lnTo>
                    <a:pt x="0" y="1071"/>
                  </a:lnTo>
                  <a:lnTo>
                    <a:pt x="4" y="1279"/>
                  </a:lnTo>
                  <a:lnTo>
                    <a:pt x="16" y="1522"/>
                  </a:lnTo>
                  <a:lnTo>
                    <a:pt x="156" y="1902"/>
                  </a:lnTo>
                  <a:lnTo>
                    <a:pt x="320" y="2387"/>
                  </a:lnTo>
                  <a:lnTo>
                    <a:pt x="639" y="3151"/>
                  </a:lnTo>
                  <a:lnTo>
                    <a:pt x="770" y="3827"/>
                  </a:lnTo>
                  <a:lnTo>
                    <a:pt x="913" y="4107"/>
                  </a:lnTo>
                  <a:lnTo>
                    <a:pt x="1048" y="4430"/>
                  </a:lnTo>
                  <a:lnTo>
                    <a:pt x="1085" y="4768"/>
                  </a:lnTo>
                  <a:lnTo>
                    <a:pt x="1233" y="5055"/>
                  </a:lnTo>
                  <a:lnTo>
                    <a:pt x="1364" y="5302"/>
                  </a:lnTo>
                  <a:lnTo>
                    <a:pt x="1507" y="5540"/>
                  </a:lnTo>
                  <a:lnTo>
                    <a:pt x="1651" y="5782"/>
                  </a:lnTo>
                  <a:lnTo>
                    <a:pt x="1802" y="6093"/>
                  </a:lnTo>
                  <a:lnTo>
                    <a:pt x="1864" y="6358"/>
                  </a:lnTo>
                  <a:lnTo>
                    <a:pt x="1909" y="6571"/>
                  </a:lnTo>
                  <a:lnTo>
                    <a:pt x="2007" y="6895"/>
                  </a:lnTo>
                  <a:lnTo>
                    <a:pt x="2244" y="7169"/>
                  </a:lnTo>
                  <a:lnTo>
                    <a:pt x="2539" y="7419"/>
                  </a:lnTo>
                  <a:lnTo>
                    <a:pt x="2854" y="7654"/>
                  </a:lnTo>
                  <a:lnTo>
                    <a:pt x="3259" y="7908"/>
                  </a:lnTo>
                  <a:lnTo>
                    <a:pt x="3505" y="8136"/>
                  </a:lnTo>
                  <a:lnTo>
                    <a:pt x="3759" y="8307"/>
                  </a:lnTo>
                  <a:lnTo>
                    <a:pt x="3890" y="8437"/>
                  </a:lnTo>
                  <a:lnTo>
                    <a:pt x="4037" y="8540"/>
                  </a:lnTo>
                  <a:lnTo>
                    <a:pt x="4271" y="8721"/>
                  </a:lnTo>
                  <a:lnTo>
                    <a:pt x="4300" y="8911"/>
                  </a:lnTo>
                  <a:lnTo>
                    <a:pt x="4287" y="9142"/>
                  </a:lnTo>
                  <a:lnTo>
                    <a:pt x="4246" y="9438"/>
                  </a:lnTo>
                  <a:lnTo>
                    <a:pt x="4132" y="9909"/>
                  </a:lnTo>
                  <a:lnTo>
                    <a:pt x="4012" y="10364"/>
                  </a:lnTo>
                  <a:lnTo>
                    <a:pt x="3958" y="10797"/>
                  </a:lnTo>
                  <a:lnTo>
                    <a:pt x="4101" y="11151"/>
                  </a:lnTo>
                  <a:lnTo>
                    <a:pt x="4323" y="11474"/>
                  </a:lnTo>
                  <a:lnTo>
                    <a:pt x="4580" y="11827"/>
                  </a:lnTo>
                  <a:lnTo>
                    <a:pt x="4740" y="12133"/>
                  </a:lnTo>
                  <a:lnTo>
                    <a:pt x="4785" y="12429"/>
                  </a:lnTo>
                  <a:lnTo>
                    <a:pt x="4822" y="12638"/>
                  </a:lnTo>
                  <a:lnTo>
                    <a:pt x="4822" y="12857"/>
                  </a:lnTo>
                  <a:lnTo>
                    <a:pt x="4797" y="12996"/>
                  </a:lnTo>
                  <a:lnTo>
                    <a:pt x="4699" y="13136"/>
                  </a:lnTo>
                  <a:lnTo>
                    <a:pt x="4539" y="13285"/>
                  </a:lnTo>
                  <a:lnTo>
                    <a:pt x="4388" y="13429"/>
                  </a:lnTo>
                  <a:lnTo>
                    <a:pt x="4183" y="13566"/>
                  </a:lnTo>
                  <a:lnTo>
                    <a:pt x="4060" y="13677"/>
                  </a:lnTo>
                  <a:lnTo>
                    <a:pt x="3847" y="13755"/>
                  </a:lnTo>
                  <a:lnTo>
                    <a:pt x="3614" y="13931"/>
                  </a:lnTo>
                  <a:lnTo>
                    <a:pt x="3405" y="14083"/>
                  </a:lnTo>
                  <a:lnTo>
                    <a:pt x="3102" y="14343"/>
                  </a:lnTo>
                  <a:lnTo>
                    <a:pt x="2943" y="14624"/>
                  </a:lnTo>
                  <a:lnTo>
                    <a:pt x="2759" y="14845"/>
                  </a:lnTo>
                  <a:lnTo>
                    <a:pt x="2550" y="15079"/>
                  </a:lnTo>
                  <a:cubicBezTo>
                    <a:pt x="2445" y="15151"/>
                    <a:pt x="2338" y="15222"/>
                    <a:pt x="2231" y="15292"/>
                  </a:cubicBezTo>
                  <a:cubicBezTo>
                    <a:pt x="2109" y="15371"/>
                    <a:pt x="1986" y="15450"/>
                    <a:pt x="1862" y="15527"/>
                  </a:cubicBezTo>
                  <a:lnTo>
                    <a:pt x="1518" y="15733"/>
                  </a:lnTo>
                  <a:lnTo>
                    <a:pt x="1335" y="15901"/>
                  </a:lnTo>
                  <a:lnTo>
                    <a:pt x="1114" y="16041"/>
                  </a:lnTo>
                  <a:lnTo>
                    <a:pt x="905" y="16241"/>
                  </a:lnTo>
                  <a:lnTo>
                    <a:pt x="758" y="16440"/>
                  </a:lnTo>
                  <a:lnTo>
                    <a:pt x="647" y="16643"/>
                  </a:lnTo>
                  <a:lnTo>
                    <a:pt x="598" y="16819"/>
                  </a:lnTo>
                  <a:lnTo>
                    <a:pt x="598" y="17025"/>
                  </a:lnTo>
                  <a:lnTo>
                    <a:pt x="639" y="17423"/>
                  </a:lnTo>
                  <a:lnTo>
                    <a:pt x="774" y="17682"/>
                  </a:lnTo>
                  <a:lnTo>
                    <a:pt x="856" y="17895"/>
                  </a:lnTo>
                  <a:lnTo>
                    <a:pt x="955" y="18087"/>
                  </a:lnTo>
                  <a:lnTo>
                    <a:pt x="1053" y="18295"/>
                  </a:lnTo>
                  <a:lnTo>
                    <a:pt x="1212" y="18558"/>
                  </a:lnTo>
                  <a:lnTo>
                    <a:pt x="1327" y="18752"/>
                  </a:lnTo>
                  <a:lnTo>
                    <a:pt x="1495" y="18975"/>
                  </a:lnTo>
                  <a:lnTo>
                    <a:pt x="1703" y="19203"/>
                  </a:lnTo>
                  <a:lnTo>
                    <a:pt x="1843" y="19364"/>
                  </a:lnTo>
                  <a:lnTo>
                    <a:pt x="2171" y="19521"/>
                  </a:lnTo>
                  <a:lnTo>
                    <a:pt x="2375" y="19685"/>
                  </a:lnTo>
                  <a:lnTo>
                    <a:pt x="2630" y="19841"/>
                  </a:lnTo>
                  <a:lnTo>
                    <a:pt x="2986" y="20069"/>
                  </a:lnTo>
                  <a:lnTo>
                    <a:pt x="3248" y="20152"/>
                  </a:lnTo>
                  <a:lnTo>
                    <a:pt x="3599" y="20323"/>
                  </a:lnTo>
                  <a:lnTo>
                    <a:pt x="3959" y="20470"/>
                  </a:lnTo>
                  <a:lnTo>
                    <a:pt x="4677" y="20713"/>
                  </a:lnTo>
                  <a:lnTo>
                    <a:pt x="5385" y="20876"/>
                  </a:lnTo>
                  <a:lnTo>
                    <a:pt x="5724" y="20906"/>
                  </a:lnTo>
                  <a:lnTo>
                    <a:pt x="6060" y="20947"/>
                  </a:lnTo>
                  <a:lnTo>
                    <a:pt x="6585" y="20986"/>
                  </a:lnTo>
                  <a:lnTo>
                    <a:pt x="7060" y="20972"/>
                  </a:lnTo>
                  <a:cubicBezTo>
                    <a:pt x="7198" y="20987"/>
                    <a:pt x="7338" y="20995"/>
                    <a:pt x="7478" y="20994"/>
                  </a:cubicBezTo>
                  <a:cubicBezTo>
                    <a:pt x="7672" y="20993"/>
                    <a:pt x="7865" y="20976"/>
                    <a:pt x="8051" y="20945"/>
                  </a:cubicBezTo>
                  <a:lnTo>
                    <a:pt x="8414" y="20901"/>
                  </a:lnTo>
                  <a:cubicBezTo>
                    <a:pt x="8557" y="20875"/>
                    <a:pt x="8701" y="20849"/>
                    <a:pt x="8844" y="20823"/>
                  </a:cubicBezTo>
                  <a:cubicBezTo>
                    <a:pt x="8971" y="20800"/>
                    <a:pt x="9098" y="20777"/>
                    <a:pt x="9224" y="20754"/>
                  </a:cubicBezTo>
                  <a:lnTo>
                    <a:pt x="9568" y="20674"/>
                  </a:lnTo>
                  <a:lnTo>
                    <a:pt x="9948" y="20564"/>
                  </a:lnTo>
                  <a:lnTo>
                    <a:pt x="10453" y="20385"/>
                  </a:lnTo>
                  <a:lnTo>
                    <a:pt x="10878" y="20064"/>
                  </a:lnTo>
                  <a:lnTo>
                    <a:pt x="11092" y="19660"/>
                  </a:lnTo>
                  <a:lnTo>
                    <a:pt x="11042" y="19237"/>
                  </a:lnTo>
                  <a:lnTo>
                    <a:pt x="11051" y="18855"/>
                  </a:lnTo>
                  <a:lnTo>
                    <a:pt x="10760" y="18502"/>
                  </a:lnTo>
                  <a:lnTo>
                    <a:pt x="10633" y="18187"/>
                  </a:lnTo>
                  <a:lnTo>
                    <a:pt x="10298" y="17836"/>
                  </a:lnTo>
                  <a:lnTo>
                    <a:pt x="9889" y="17532"/>
                  </a:lnTo>
                  <a:lnTo>
                    <a:pt x="9524" y="17226"/>
                  </a:lnTo>
                  <a:lnTo>
                    <a:pt x="9042" y="16943"/>
                  </a:lnTo>
                  <a:lnTo>
                    <a:pt x="8579" y="16512"/>
                  </a:lnTo>
                  <a:lnTo>
                    <a:pt x="8383" y="16189"/>
                  </a:lnTo>
                  <a:lnTo>
                    <a:pt x="8124" y="15427"/>
                  </a:lnTo>
                  <a:lnTo>
                    <a:pt x="8137" y="15070"/>
                  </a:lnTo>
                  <a:lnTo>
                    <a:pt x="8223" y="14786"/>
                  </a:lnTo>
                  <a:lnTo>
                    <a:pt x="8330" y="14546"/>
                  </a:lnTo>
                  <a:lnTo>
                    <a:pt x="8485" y="14370"/>
                  </a:lnTo>
                  <a:lnTo>
                    <a:pt x="8744" y="14172"/>
                  </a:lnTo>
                  <a:lnTo>
                    <a:pt x="9038" y="13973"/>
                  </a:lnTo>
                  <a:lnTo>
                    <a:pt x="9316" y="13780"/>
                  </a:lnTo>
                  <a:lnTo>
                    <a:pt x="9755" y="13589"/>
                  </a:lnTo>
                  <a:lnTo>
                    <a:pt x="10058" y="13378"/>
                  </a:lnTo>
                  <a:cubicBezTo>
                    <a:pt x="10130" y="13340"/>
                    <a:pt x="10203" y="13303"/>
                    <a:pt x="10279" y="13268"/>
                  </a:cubicBezTo>
                  <a:cubicBezTo>
                    <a:pt x="10370" y="13226"/>
                    <a:pt x="10464" y="13186"/>
                    <a:pt x="10561" y="13149"/>
                  </a:cubicBezTo>
                  <a:lnTo>
                    <a:pt x="10840" y="13053"/>
                  </a:lnTo>
                  <a:lnTo>
                    <a:pt x="11311" y="12987"/>
                  </a:lnTo>
                  <a:lnTo>
                    <a:pt x="11696" y="12950"/>
                  </a:lnTo>
                  <a:lnTo>
                    <a:pt x="12093" y="12999"/>
                  </a:lnTo>
                  <a:lnTo>
                    <a:pt x="12511" y="13089"/>
                  </a:lnTo>
                  <a:lnTo>
                    <a:pt x="12793" y="13148"/>
                  </a:lnTo>
                  <a:lnTo>
                    <a:pt x="13124" y="13285"/>
                  </a:lnTo>
                  <a:lnTo>
                    <a:pt x="13582" y="13523"/>
                  </a:lnTo>
                  <a:lnTo>
                    <a:pt x="13742" y="13736"/>
                  </a:lnTo>
                  <a:lnTo>
                    <a:pt x="14008" y="13958"/>
                  </a:lnTo>
                  <a:lnTo>
                    <a:pt x="14291" y="14217"/>
                  </a:lnTo>
                  <a:lnTo>
                    <a:pt x="14427" y="14435"/>
                  </a:lnTo>
                  <a:lnTo>
                    <a:pt x="14451" y="14669"/>
                  </a:lnTo>
                  <a:lnTo>
                    <a:pt x="14452" y="14904"/>
                  </a:lnTo>
                  <a:lnTo>
                    <a:pt x="14407" y="15087"/>
                  </a:lnTo>
                  <a:lnTo>
                    <a:pt x="14292" y="15337"/>
                  </a:lnTo>
                  <a:lnTo>
                    <a:pt x="14134" y="15497"/>
                  </a:lnTo>
                  <a:lnTo>
                    <a:pt x="13925" y="15701"/>
                  </a:lnTo>
                  <a:lnTo>
                    <a:pt x="13687" y="15909"/>
                  </a:lnTo>
                  <a:lnTo>
                    <a:pt x="13335" y="16305"/>
                  </a:lnTo>
                  <a:lnTo>
                    <a:pt x="13151" y="16479"/>
                  </a:lnTo>
                  <a:lnTo>
                    <a:pt x="13003" y="16654"/>
                  </a:lnTo>
                  <a:lnTo>
                    <a:pt x="12840" y="16818"/>
                  </a:lnTo>
                  <a:lnTo>
                    <a:pt x="12668" y="17008"/>
                  </a:lnTo>
                  <a:lnTo>
                    <a:pt x="12512" y="17221"/>
                  </a:lnTo>
                  <a:lnTo>
                    <a:pt x="12250" y="17619"/>
                  </a:lnTo>
                  <a:lnTo>
                    <a:pt x="12124" y="17984"/>
                  </a:lnTo>
                  <a:lnTo>
                    <a:pt x="12039" y="18244"/>
                  </a:lnTo>
                  <a:lnTo>
                    <a:pt x="11974" y="18552"/>
                  </a:lnTo>
                  <a:lnTo>
                    <a:pt x="11999" y="18790"/>
                  </a:lnTo>
                  <a:lnTo>
                    <a:pt x="12019" y="19081"/>
                  </a:lnTo>
                  <a:lnTo>
                    <a:pt x="11933" y="19394"/>
                  </a:lnTo>
                  <a:lnTo>
                    <a:pt x="11954" y="19602"/>
                  </a:lnTo>
                  <a:lnTo>
                    <a:pt x="11954" y="19835"/>
                  </a:lnTo>
                  <a:lnTo>
                    <a:pt x="11978" y="20084"/>
                  </a:lnTo>
                  <a:lnTo>
                    <a:pt x="12064" y="20312"/>
                  </a:lnTo>
                  <a:lnTo>
                    <a:pt x="12298" y="20637"/>
                  </a:lnTo>
                  <a:lnTo>
                    <a:pt x="12642" y="20845"/>
                  </a:lnTo>
                  <a:lnTo>
                    <a:pt x="12961" y="21050"/>
                  </a:lnTo>
                  <a:lnTo>
                    <a:pt x="13412" y="21292"/>
                  </a:lnTo>
                  <a:lnTo>
                    <a:pt x="13731" y="21412"/>
                  </a:lnTo>
                  <a:lnTo>
                    <a:pt x="14013" y="21542"/>
                  </a:lnTo>
                  <a:lnTo>
                    <a:pt x="14352" y="21600"/>
                  </a:lnTo>
                  <a:lnTo>
                    <a:pt x="14806" y="21600"/>
                  </a:lnTo>
                  <a:lnTo>
                    <a:pt x="15240" y="21500"/>
                  </a:lnTo>
                  <a:lnTo>
                    <a:pt x="16042" y="21407"/>
                  </a:lnTo>
                  <a:lnTo>
                    <a:pt x="16410" y="21297"/>
                  </a:lnTo>
                  <a:lnTo>
                    <a:pt x="16762" y="21189"/>
                  </a:lnTo>
                  <a:lnTo>
                    <a:pt x="17308" y="20991"/>
                  </a:lnTo>
                  <a:lnTo>
                    <a:pt x="17759" y="20786"/>
                  </a:lnTo>
                  <a:lnTo>
                    <a:pt x="18082" y="20595"/>
                  </a:lnTo>
                  <a:lnTo>
                    <a:pt x="18508" y="20243"/>
                  </a:lnTo>
                  <a:lnTo>
                    <a:pt x="18676" y="19981"/>
                  </a:lnTo>
                  <a:lnTo>
                    <a:pt x="18713" y="19660"/>
                  </a:lnTo>
                  <a:lnTo>
                    <a:pt x="18872" y="19220"/>
                  </a:lnTo>
                  <a:lnTo>
                    <a:pt x="19192" y="18740"/>
                  </a:lnTo>
                  <a:lnTo>
                    <a:pt x="19553" y="18245"/>
                  </a:lnTo>
                  <a:lnTo>
                    <a:pt x="19925" y="17610"/>
                  </a:lnTo>
                  <a:lnTo>
                    <a:pt x="20110" y="17158"/>
                  </a:lnTo>
                  <a:lnTo>
                    <a:pt x="20290" y="16871"/>
                  </a:lnTo>
                  <a:lnTo>
                    <a:pt x="20470" y="16411"/>
                  </a:lnTo>
                  <a:lnTo>
                    <a:pt x="20569" y="16118"/>
                  </a:lnTo>
                  <a:lnTo>
                    <a:pt x="20692" y="15799"/>
                  </a:lnTo>
                  <a:lnTo>
                    <a:pt x="20729" y="15403"/>
                  </a:lnTo>
                  <a:lnTo>
                    <a:pt x="20892" y="15114"/>
                  </a:lnTo>
                  <a:lnTo>
                    <a:pt x="21027" y="14945"/>
                  </a:lnTo>
                  <a:lnTo>
                    <a:pt x="21256" y="14740"/>
                  </a:lnTo>
                  <a:lnTo>
                    <a:pt x="21502" y="14460"/>
                  </a:lnTo>
                  <a:lnTo>
                    <a:pt x="21600" y="13992"/>
                  </a:lnTo>
                  <a:lnTo>
                    <a:pt x="21588" y="13676"/>
                  </a:lnTo>
                  <a:lnTo>
                    <a:pt x="21514" y="13392"/>
                  </a:lnTo>
                  <a:lnTo>
                    <a:pt x="21467" y="12962"/>
                  </a:lnTo>
                  <a:lnTo>
                    <a:pt x="21357" y="12492"/>
                  </a:lnTo>
                  <a:lnTo>
                    <a:pt x="21172" y="12247"/>
                  </a:lnTo>
                  <a:lnTo>
                    <a:pt x="20951" y="12007"/>
                  </a:lnTo>
                  <a:lnTo>
                    <a:pt x="20673" y="11815"/>
                  </a:lnTo>
                  <a:lnTo>
                    <a:pt x="20320" y="11656"/>
                  </a:lnTo>
                  <a:lnTo>
                    <a:pt x="19847" y="11496"/>
                  </a:lnTo>
                  <a:lnTo>
                    <a:pt x="19503" y="11363"/>
                  </a:lnTo>
                  <a:lnTo>
                    <a:pt x="19045" y="11118"/>
                  </a:lnTo>
                  <a:lnTo>
                    <a:pt x="18725" y="10964"/>
                  </a:lnTo>
                  <a:lnTo>
                    <a:pt x="18512" y="10832"/>
                  </a:lnTo>
                  <a:lnTo>
                    <a:pt x="18148" y="10687"/>
                  </a:lnTo>
                  <a:lnTo>
                    <a:pt x="17803" y="10606"/>
                  </a:lnTo>
                  <a:lnTo>
                    <a:pt x="17402" y="10577"/>
                  </a:lnTo>
                  <a:lnTo>
                    <a:pt x="17001" y="10545"/>
                  </a:lnTo>
                  <a:lnTo>
                    <a:pt x="16706" y="10508"/>
                  </a:lnTo>
                  <a:cubicBezTo>
                    <a:pt x="16571" y="10512"/>
                    <a:pt x="16434" y="10505"/>
                    <a:pt x="16302" y="10486"/>
                  </a:cubicBezTo>
                  <a:cubicBezTo>
                    <a:pt x="16166" y="10468"/>
                    <a:pt x="16035" y="10438"/>
                    <a:pt x="15913" y="10398"/>
                  </a:cubicBezTo>
                  <a:lnTo>
                    <a:pt x="15573" y="10349"/>
                  </a:lnTo>
                  <a:lnTo>
                    <a:pt x="15207" y="10227"/>
                  </a:lnTo>
                  <a:lnTo>
                    <a:pt x="14556" y="9914"/>
                  </a:lnTo>
                  <a:lnTo>
                    <a:pt x="14295" y="9650"/>
                  </a:lnTo>
                  <a:lnTo>
                    <a:pt x="13922" y="9371"/>
                  </a:lnTo>
                  <a:lnTo>
                    <a:pt x="13479" y="9170"/>
                  </a:lnTo>
                  <a:lnTo>
                    <a:pt x="13111" y="9009"/>
                  </a:lnTo>
                  <a:lnTo>
                    <a:pt x="12697" y="8938"/>
                  </a:lnTo>
                  <a:lnTo>
                    <a:pt x="12231" y="8879"/>
                  </a:lnTo>
                  <a:lnTo>
                    <a:pt x="11707" y="8838"/>
                  </a:lnTo>
                  <a:lnTo>
                    <a:pt x="11101" y="8796"/>
                  </a:lnTo>
                  <a:lnTo>
                    <a:pt x="10369" y="8793"/>
                  </a:lnTo>
                  <a:lnTo>
                    <a:pt x="9841" y="8814"/>
                  </a:lnTo>
                  <a:lnTo>
                    <a:pt x="9317" y="8851"/>
                  </a:lnTo>
                  <a:lnTo>
                    <a:pt x="8536" y="8824"/>
                  </a:lnTo>
                  <a:lnTo>
                    <a:pt x="8196" y="8832"/>
                  </a:lnTo>
                  <a:lnTo>
                    <a:pt x="7832" y="8768"/>
                  </a:lnTo>
                  <a:lnTo>
                    <a:pt x="7609" y="864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7070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Shape 2315"/>
            <p:cNvSpPr/>
            <p:nvPr/>
          </p:nvSpPr>
          <p:spPr>
            <a:xfrm rot="21600000">
              <a:off x="2222188" y="-1"/>
              <a:ext cx="429395" cy="1943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79" y="21489"/>
                  </a:moveTo>
                  <a:lnTo>
                    <a:pt x="6261" y="21209"/>
                  </a:lnTo>
                  <a:lnTo>
                    <a:pt x="4179" y="20701"/>
                  </a:lnTo>
                  <a:lnTo>
                    <a:pt x="2049" y="20223"/>
                  </a:lnTo>
                  <a:lnTo>
                    <a:pt x="1237" y="19788"/>
                  </a:lnTo>
                  <a:lnTo>
                    <a:pt x="784" y="19149"/>
                  </a:lnTo>
                  <a:lnTo>
                    <a:pt x="143" y="18506"/>
                  </a:lnTo>
                  <a:lnTo>
                    <a:pt x="67" y="18035"/>
                  </a:lnTo>
                  <a:lnTo>
                    <a:pt x="0" y="17378"/>
                  </a:lnTo>
                  <a:lnTo>
                    <a:pt x="0" y="16762"/>
                  </a:lnTo>
                  <a:lnTo>
                    <a:pt x="70" y="16072"/>
                  </a:lnTo>
                  <a:lnTo>
                    <a:pt x="900" y="15394"/>
                  </a:lnTo>
                  <a:lnTo>
                    <a:pt x="1972" y="14908"/>
                  </a:lnTo>
                  <a:lnTo>
                    <a:pt x="4018" y="14413"/>
                  </a:lnTo>
                  <a:cubicBezTo>
                    <a:pt x="4314" y="14276"/>
                    <a:pt x="4582" y="14137"/>
                    <a:pt x="4823" y="13996"/>
                  </a:cubicBezTo>
                  <a:cubicBezTo>
                    <a:pt x="5082" y="13844"/>
                    <a:pt x="5309" y="13688"/>
                    <a:pt x="5383" y="13526"/>
                  </a:cubicBezTo>
                  <a:cubicBezTo>
                    <a:pt x="5500" y="13274"/>
                    <a:pt x="5243" y="13020"/>
                    <a:pt x="4652" y="12802"/>
                  </a:cubicBezTo>
                  <a:lnTo>
                    <a:pt x="3131" y="11980"/>
                  </a:lnTo>
                  <a:lnTo>
                    <a:pt x="1723" y="11385"/>
                  </a:lnTo>
                  <a:lnTo>
                    <a:pt x="796" y="10911"/>
                  </a:lnTo>
                  <a:lnTo>
                    <a:pt x="381" y="10497"/>
                  </a:lnTo>
                  <a:lnTo>
                    <a:pt x="528" y="10002"/>
                  </a:lnTo>
                  <a:lnTo>
                    <a:pt x="500" y="9326"/>
                  </a:lnTo>
                  <a:lnTo>
                    <a:pt x="500" y="8919"/>
                  </a:lnTo>
                  <a:lnTo>
                    <a:pt x="570" y="8343"/>
                  </a:lnTo>
                  <a:lnTo>
                    <a:pt x="570" y="7558"/>
                  </a:lnTo>
                  <a:lnTo>
                    <a:pt x="668" y="6732"/>
                  </a:lnTo>
                  <a:lnTo>
                    <a:pt x="595" y="6006"/>
                  </a:lnTo>
                  <a:lnTo>
                    <a:pt x="1009" y="5160"/>
                  </a:lnTo>
                  <a:lnTo>
                    <a:pt x="595" y="4503"/>
                  </a:lnTo>
                  <a:lnTo>
                    <a:pt x="595" y="4006"/>
                  </a:lnTo>
                  <a:lnTo>
                    <a:pt x="741" y="3350"/>
                  </a:lnTo>
                  <a:lnTo>
                    <a:pt x="787" y="2665"/>
                  </a:lnTo>
                  <a:lnTo>
                    <a:pt x="860" y="2001"/>
                  </a:lnTo>
                  <a:lnTo>
                    <a:pt x="1397" y="1570"/>
                  </a:lnTo>
                  <a:lnTo>
                    <a:pt x="2686" y="1036"/>
                  </a:lnTo>
                  <a:lnTo>
                    <a:pt x="3805" y="596"/>
                  </a:lnTo>
                  <a:lnTo>
                    <a:pt x="6185" y="199"/>
                  </a:lnTo>
                  <a:lnTo>
                    <a:pt x="8084" y="25"/>
                  </a:lnTo>
                  <a:lnTo>
                    <a:pt x="9520" y="0"/>
                  </a:lnTo>
                  <a:lnTo>
                    <a:pt x="11569" y="5"/>
                  </a:lnTo>
                  <a:lnTo>
                    <a:pt x="13321" y="80"/>
                  </a:lnTo>
                  <a:lnTo>
                    <a:pt x="14757" y="295"/>
                  </a:lnTo>
                  <a:lnTo>
                    <a:pt x="16119" y="499"/>
                  </a:lnTo>
                  <a:lnTo>
                    <a:pt x="16970" y="806"/>
                  </a:lnTo>
                  <a:lnTo>
                    <a:pt x="18040" y="1107"/>
                  </a:lnTo>
                  <a:lnTo>
                    <a:pt x="19332" y="1689"/>
                  </a:lnTo>
                  <a:lnTo>
                    <a:pt x="19698" y="2028"/>
                  </a:lnTo>
                  <a:lnTo>
                    <a:pt x="20405" y="2637"/>
                  </a:lnTo>
                  <a:lnTo>
                    <a:pt x="20405" y="3165"/>
                  </a:lnTo>
                  <a:lnTo>
                    <a:pt x="20552" y="3828"/>
                  </a:lnTo>
                  <a:lnTo>
                    <a:pt x="20231" y="5164"/>
                  </a:lnTo>
                  <a:lnTo>
                    <a:pt x="19963" y="6640"/>
                  </a:lnTo>
                  <a:lnTo>
                    <a:pt x="20036" y="8040"/>
                  </a:lnTo>
                  <a:lnTo>
                    <a:pt x="19820" y="8594"/>
                  </a:lnTo>
                  <a:lnTo>
                    <a:pt x="20039" y="9309"/>
                  </a:lnTo>
                  <a:lnTo>
                    <a:pt x="20332" y="9761"/>
                  </a:lnTo>
                  <a:lnTo>
                    <a:pt x="21113" y="10182"/>
                  </a:lnTo>
                  <a:lnTo>
                    <a:pt x="21454" y="10597"/>
                  </a:lnTo>
                  <a:lnTo>
                    <a:pt x="21600" y="11059"/>
                  </a:lnTo>
                  <a:lnTo>
                    <a:pt x="21137" y="11420"/>
                  </a:lnTo>
                  <a:lnTo>
                    <a:pt x="20097" y="11772"/>
                  </a:lnTo>
                  <a:lnTo>
                    <a:pt x="17832" y="12144"/>
                  </a:lnTo>
                  <a:lnTo>
                    <a:pt x="15833" y="12505"/>
                  </a:lnTo>
                  <a:lnTo>
                    <a:pt x="14394" y="12839"/>
                  </a:lnTo>
                  <a:lnTo>
                    <a:pt x="13224" y="13301"/>
                  </a:lnTo>
                  <a:lnTo>
                    <a:pt x="12931" y="13796"/>
                  </a:lnTo>
                  <a:lnTo>
                    <a:pt x="13077" y="14248"/>
                  </a:lnTo>
                  <a:lnTo>
                    <a:pt x="14367" y="14764"/>
                  </a:lnTo>
                  <a:lnTo>
                    <a:pt x="15635" y="15136"/>
                  </a:lnTo>
                  <a:lnTo>
                    <a:pt x="16805" y="15524"/>
                  </a:lnTo>
                  <a:lnTo>
                    <a:pt x="17970" y="15947"/>
                  </a:lnTo>
                  <a:lnTo>
                    <a:pt x="19052" y="16425"/>
                  </a:lnTo>
                  <a:lnTo>
                    <a:pt x="20216" y="17086"/>
                  </a:lnTo>
                  <a:lnTo>
                    <a:pt x="20509" y="17780"/>
                  </a:lnTo>
                  <a:lnTo>
                    <a:pt x="20509" y="18324"/>
                  </a:lnTo>
                  <a:lnTo>
                    <a:pt x="20436" y="18943"/>
                  </a:lnTo>
                  <a:lnTo>
                    <a:pt x="20021" y="19513"/>
                  </a:lnTo>
                  <a:lnTo>
                    <a:pt x="19293" y="20051"/>
                  </a:lnTo>
                  <a:lnTo>
                    <a:pt x="18415" y="20482"/>
                  </a:lnTo>
                  <a:lnTo>
                    <a:pt x="17299" y="20826"/>
                  </a:lnTo>
                  <a:lnTo>
                    <a:pt x="15863" y="21197"/>
                  </a:lnTo>
                  <a:lnTo>
                    <a:pt x="13796" y="21471"/>
                  </a:lnTo>
                  <a:lnTo>
                    <a:pt x="12288" y="21551"/>
                  </a:lnTo>
                  <a:lnTo>
                    <a:pt x="10279" y="21600"/>
                  </a:lnTo>
                  <a:lnTo>
                    <a:pt x="8279" y="21489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7070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" name="Shape 2316"/>
            <p:cNvSpPr/>
            <p:nvPr/>
          </p:nvSpPr>
          <p:spPr>
            <a:xfrm rot="21600000">
              <a:off x="2876821" y="398258"/>
              <a:ext cx="954114" cy="1826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" y="18556"/>
                  </a:moveTo>
                  <a:lnTo>
                    <a:pt x="0" y="19082"/>
                  </a:lnTo>
                  <a:lnTo>
                    <a:pt x="26" y="19716"/>
                  </a:lnTo>
                  <a:lnTo>
                    <a:pt x="291" y="20151"/>
                  </a:lnTo>
                  <a:lnTo>
                    <a:pt x="718" y="20511"/>
                  </a:lnTo>
                  <a:lnTo>
                    <a:pt x="1222" y="20941"/>
                  </a:lnTo>
                  <a:lnTo>
                    <a:pt x="2078" y="21222"/>
                  </a:lnTo>
                  <a:lnTo>
                    <a:pt x="3065" y="21514"/>
                  </a:lnTo>
                  <a:lnTo>
                    <a:pt x="4151" y="21600"/>
                  </a:lnTo>
                  <a:lnTo>
                    <a:pt x="5598" y="21600"/>
                  </a:lnTo>
                  <a:lnTo>
                    <a:pt x="6597" y="21480"/>
                  </a:lnTo>
                  <a:lnTo>
                    <a:pt x="8419" y="21170"/>
                  </a:lnTo>
                  <a:lnTo>
                    <a:pt x="9230" y="20793"/>
                  </a:lnTo>
                  <a:lnTo>
                    <a:pt x="10064" y="20329"/>
                  </a:lnTo>
                  <a:lnTo>
                    <a:pt x="10874" y="19670"/>
                  </a:lnTo>
                  <a:lnTo>
                    <a:pt x="11368" y="19041"/>
                  </a:lnTo>
                  <a:lnTo>
                    <a:pt x="12027" y="18004"/>
                  </a:lnTo>
                  <a:lnTo>
                    <a:pt x="12791" y="17009"/>
                  </a:lnTo>
                  <a:lnTo>
                    <a:pt x="13238" y="16297"/>
                  </a:lnTo>
                  <a:lnTo>
                    <a:pt x="13699" y="15538"/>
                  </a:lnTo>
                  <a:lnTo>
                    <a:pt x="13897" y="14690"/>
                  </a:lnTo>
                  <a:lnTo>
                    <a:pt x="14249" y="13669"/>
                  </a:lnTo>
                  <a:lnTo>
                    <a:pt x="14657" y="12902"/>
                  </a:lnTo>
                  <a:lnTo>
                    <a:pt x="15240" y="11653"/>
                  </a:lnTo>
                  <a:lnTo>
                    <a:pt x="15448" y="10964"/>
                  </a:lnTo>
                  <a:lnTo>
                    <a:pt x="15822" y="10236"/>
                  </a:lnTo>
                  <a:lnTo>
                    <a:pt x="16261" y="9338"/>
                  </a:lnTo>
                  <a:lnTo>
                    <a:pt x="16513" y="8632"/>
                  </a:lnTo>
                  <a:lnTo>
                    <a:pt x="17028" y="8067"/>
                  </a:lnTo>
                  <a:lnTo>
                    <a:pt x="17982" y="7344"/>
                  </a:lnTo>
                  <a:lnTo>
                    <a:pt x="18782" y="6785"/>
                  </a:lnTo>
                  <a:lnTo>
                    <a:pt x="19616" y="6048"/>
                  </a:lnTo>
                  <a:lnTo>
                    <a:pt x="20505" y="5137"/>
                  </a:lnTo>
                  <a:lnTo>
                    <a:pt x="21031" y="4056"/>
                  </a:lnTo>
                  <a:lnTo>
                    <a:pt x="21457" y="3067"/>
                  </a:lnTo>
                  <a:lnTo>
                    <a:pt x="21600" y="2195"/>
                  </a:lnTo>
                  <a:lnTo>
                    <a:pt x="21117" y="1229"/>
                  </a:lnTo>
                  <a:lnTo>
                    <a:pt x="20338" y="667"/>
                  </a:lnTo>
                  <a:lnTo>
                    <a:pt x="19176" y="187"/>
                  </a:lnTo>
                  <a:lnTo>
                    <a:pt x="18190" y="0"/>
                  </a:lnTo>
                  <a:lnTo>
                    <a:pt x="16940" y="96"/>
                  </a:lnTo>
                  <a:lnTo>
                    <a:pt x="15879" y="188"/>
                  </a:lnTo>
                  <a:lnTo>
                    <a:pt x="15135" y="359"/>
                  </a:lnTo>
                  <a:lnTo>
                    <a:pt x="14435" y="628"/>
                  </a:lnTo>
                  <a:lnTo>
                    <a:pt x="13590" y="1006"/>
                  </a:lnTo>
                  <a:lnTo>
                    <a:pt x="12769" y="1572"/>
                  </a:lnTo>
                  <a:lnTo>
                    <a:pt x="11968" y="2146"/>
                  </a:lnTo>
                  <a:lnTo>
                    <a:pt x="11562" y="2741"/>
                  </a:lnTo>
                  <a:lnTo>
                    <a:pt x="11233" y="3377"/>
                  </a:lnTo>
                  <a:lnTo>
                    <a:pt x="10970" y="3945"/>
                  </a:lnTo>
                  <a:lnTo>
                    <a:pt x="10948" y="4587"/>
                  </a:lnTo>
                  <a:lnTo>
                    <a:pt x="10849" y="5458"/>
                  </a:lnTo>
                  <a:lnTo>
                    <a:pt x="10882" y="6162"/>
                  </a:lnTo>
                  <a:lnTo>
                    <a:pt x="10981" y="6688"/>
                  </a:lnTo>
                  <a:lnTo>
                    <a:pt x="10981" y="7209"/>
                  </a:lnTo>
                  <a:lnTo>
                    <a:pt x="10989" y="7683"/>
                  </a:lnTo>
                  <a:lnTo>
                    <a:pt x="10758" y="8301"/>
                  </a:lnTo>
                  <a:lnTo>
                    <a:pt x="10341" y="9040"/>
                  </a:lnTo>
                  <a:lnTo>
                    <a:pt x="9859" y="9585"/>
                  </a:lnTo>
                  <a:lnTo>
                    <a:pt x="9464" y="10152"/>
                  </a:lnTo>
                  <a:lnTo>
                    <a:pt x="9005" y="10632"/>
                  </a:lnTo>
                  <a:lnTo>
                    <a:pt x="8379" y="11398"/>
                  </a:lnTo>
                  <a:lnTo>
                    <a:pt x="7590" y="12170"/>
                  </a:lnTo>
                  <a:lnTo>
                    <a:pt x="6559" y="12920"/>
                  </a:lnTo>
                  <a:lnTo>
                    <a:pt x="5861" y="13429"/>
                  </a:lnTo>
                  <a:lnTo>
                    <a:pt x="4479" y="14133"/>
                  </a:lnTo>
                  <a:lnTo>
                    <a:pt x="3635" y="14585"/>
                  </a:lnTo>
                  <a:lnTo>
                    <a:pt x="2845" y="15260"/>
                  </a:lnTo>
                  <a:lnTo>
                    <a:pt x="1856" y="16204"/>
                  </a:lnTo>
                  <a:lnTo>
                    <a:pt x="1528" y="16644"/>
                  </a:lnTo>
                  <a:lnTo>
                    <a:pt x="1012" y="17417"/>
                  </a:lnTo>
                  <a:lnTo>
                    <a:pt x="541" y="18148"/>
                  </a:lnTo>
                  <a:lnTo>
                    <a:pt x="151" y="18556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7070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Shape 2317"/>
            <p:cNvSpPr/>
            <p:nvPr/>
          </p:nvSpPr>
          <p:spPr>
            <a:xfrm rot="21600000">
              <a:off x="3660736" y="1488928"/>
              <a:ext cx="764553" cy="1132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62" y="13131"/>
                  </a:moveTo>
                  <a:lnTo>
                    <a:pt x="4636" y="13399"/>
                  </a:lnTo>
                  <a:lnTo>
                    <a:pt x="3575" y="14177"/>
                  </a:lnTo>
                  <a:lnTo>
                    <a:pt x="2821" y="14935"/>
                  </a:lnTo>
                  <a:lnTo>
                    <a:pt x="1562" y="16294"/>
                  </a:lnTo>
                  <a:cubicBezTo>
                    <a:pt x="1213" y="16705"/>
                    <a:pt x="925" y="17139"/>
                    <a:pt x="702" y="17588"/>
                  </a:cubicBezTo>
                  <a:cubicBezTo>
                    <a:pt x="416" y="18166"/>
                    <a:pt x="240" y="18767"/>
                    <a:pt x="178" y="19375"/>
                  </a:cubicBezTo>
                  <a:lnTo>
                    <a:pt x="0" y="20215"/>
                  </a:lnTo>
                  <a:lnTo>
                    <a:pt x="203" y="21047"/>
                  </a:lnTo>
                  <a:lnTo>
                    <a:pt x="672" y="21526"/>
                  </a:lnTo>
                  <a:lnTo>
                    <a:pt x="1533" y="21600"/>
                  </a:lnTo>
                  <a:lnTo>
                    <a:pt x="3296" y="20732"/>
                  </a:lnTo>
                  <a:lnTo>
                    <a:pt x="4666" y="19799"/>
                  </a:lnTo>
                  <a:lnTo>
                    <a:pt x="5912" y="18735"/>
                  </a:lnTo>
                  <a:lnTo>
                    <a:pt x="7172" y="17654"/>
                  </a:lnTo>
                  <a:lnTo>
                    <a:pt x="7843" y="16776"/>
                  </a:lnTo>
                  <a:lnTo>
                    <a:pt x="8131" y="15916"/>
                  </a:lnTo>
                  <a:lnTo>
                    <a:pt x="8322" y="15241"/>
                  </a:lnTo>
                  <a:lnTo>
                    <a:pt x="9582" y="14761"/>
                  </a:lnTo>
                  <a:lnTo>
                    <a:pt x="10524" y="14206"/>
                  </a:lnTo>
                  <a:lnTo>
                    <a:pt x="11085" y="13401"/>
                  </a:lnTo>
                  <a:lnTo>
                    <a:pt x="12481" y="12431"/>
                  </a:lnTo>
                  <a:lnTo>
                    <a:pt x="13277" y="11416"/>
                  </a:lnTo>
                  <a:cubicBezTo>
                    <a:pt x="13611" y="11114"/>
                    <a:pt x="13997" y="10839"/>
                    <a:pt x="14425" y="10597"/>
                  </a:cubicBezTo>
                  <a:cubicBezTo>
                    <a:pt x="14754" y="10412"/>
                    <a:pt x="15106" y="10247"/>
                    <a:pt x="15478" y="10104"/>
                  </a:cubicBezTo>
                  <a:lnTo>
                    <a:pt x="16683" y="9522"/>
                  </a:lnTo>
                  <a:lnTo>
                    <a:pt x="18751" y="7982"/>
                  </a:lnTo>
                  <a:lnTo>
                    <a:pt x="19970" y="6850"/>
                  </a:lnTo>
                  <a:lnTo>
                    <a:pt x="20915" y="5464"/>
                  </a:lnTo>
                  <a:lnTo>
                    <a:pt x="21557" y="4558"/>
                  </a:lnTo>
                  <a:lnTo>
                    <a:pt x="21600" y="3220"/>
                  </a:lnTo>
                  <a:lnTo>
                    <a:pt x="21151" y="1883"/>
                  </a:lnTo>
                  <a:lnTo>
                    <a:pt x="20470" y="973"/>
                  </a:lnTo>
                  <a:lnTo>
                    <a:pt x="19265" y="452"/>
                  </a:lnTo>
                  <a:lnTo>
                    <a:pt x="18143" y="77"/>
                  </a:lnTo>
                  <a:lnTo>
                    <a:pt x="16736" y="0"/>
                  </a:lnTo>
                  <a:lnTo>
                    <a:pt x="15531" y="381"/>
                  </a:lnTo>
                  <a:lnTo>
                    <a:pt x="14287" y="836"/>
                  </a:lnTo>
                  <a:lnTo>
                    <a:pt x="13369" y="1363"/>
                  </a:lnTo>
                  <a:lnTo>
                    <a:pt x="11919" y="1983"/>
                  </a:lnTo>
                  <a:lnTo>
                    <a:pt x="10810" y="2834"/>
                  </a:lnTo>
                  <a:lnTo>
                    <a:pt x="9632" y="3944"/>
                  </a:lnTo>
                  <a:lnTo>
                    <a:pt x="8635" y="4854"/>
                  </a:lnTo>
                  <a:lnTo>
                    <a:pt x="7812" y="6072"/>
                  </a:lnTo>
                  <a:lnTo>
                    <a:pt x="7648" y="6774"/>
                  </a:lnTo>
                  <a:lnTo>
                    <a:pt x="7648" y="7735"/>
                  </a:lnTo>
                  <a:lnTo>
                    <a:pt x="7810" y="8593"/>
                  </a:lnTo>
                  <a:cubicBezTo>
                    <a:pt x="7755" y="8805"/>
                    <a:pt x="7654" y="9010"/>
                    <a:pt x="7509" y="9201"/>
                  </a:cubicBezTo>
                  <a:cubicBezTo>
                    <a:pt x="7301" y="9477"/>
                    <a:pt x="7009" y="9719"/>
                    <a:pt x="6651" y="9911"/>
                  </a:cubicBezTo>
                  <a:lnTo>
                    <a:pt x="6117" y="10492"/>
                  </a:lnTo>
                  <a:lnTo>
                    <a:pt x="5720" y="11111"/>
                  </a:lnTo>
                  <a:lnTo>
                    <a:pt x="5720" y="11877"/>
                  </a:lnTo>
                  <a:lnTo>
                    <a:pt x="5802" y="12734"/>
                  </a:lnTo>
                  <a:lnTo>
                    <a:pt x="5362" y="13131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7070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" name="Shape 2318"/>
            <p:cNvSpPr/>
            <p:nvPr/>
          </p:nvSpPr>
          <p:spPr>
            <a:xfrm rot="21600000">
              <a:off x="-1" y="2532859"/>
              <a:ext cx="820980" cy="870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70" y="959"/>
                  </a:moveTo>
                  <a:lnTo>
                    <a:pt x="7375" y="746"/>
                  </a:lnTo>
                  <a:lnTo>
                    <a:pt x="6005" y="460"/>
                  </a:lnTo>
                  <a:lnTo>
                    <a:pt x="4720" y="40"/>
                  </a:lnTo>
                  <a:lnTo>
                    <a:pt x="3286" y="0"/>
                  </a:lnTo>
                  <a:lnTo>
                    <a:pt x="2005" y="295"/>
                  </a:lnTo>
                  <a:lnTo>
                    <a:pt x="849" y="1185"/>
                  </a:lnTo>
                  <a:lnTo>
                    <a:pt x="218" y="2375"/>
                  </a:lnTo>
                  <a:lnTo>
                    <a:pt x="0" y="3791"/>
                  </a:lnTo>
                  <a:lnTo>
                    <a:pt x="89" y="4764"/>
                  </a:lnTo>
                  <a:lnTo>
                    <a:pt x="791" y="5823"/>
                  </a:lnTo>
                  <a:lnTo>
                    <a:pt x="1780" y="6863"/>
                  </a:lnTo>
                  <a:lnTo>
                    <a:pt x="3412" y="8341"/>
                  </a:lnTo>
                  <a:lnTo>
                    <a:pt x="5171" y="9616"/>
                  </a:lnTo>
                  <a:lnTo>
                    <a:pt x="6126" y="10678"/>
                  </a:lnTo>
                  <a:lnTo>
                    <a:pt x="7435" y="12311"/>
                  </a:lnTo>
                  <a:lnTo>
                    <a:pt x="9232" y="14255"/>
                  </a:lnTo>
                  <a:lnTo>
                    <a:pt x="10481" y="16504"/>
                  </a:lnTo>
                  <a:lnTo>
                    <a:pt x="11438" y="17812"/>
                  </a:lnTo>
                  <a:lnTo>
                    <a:pt x="12916" y="19248"/>
                  </a:lnTo>
                  <a:lnTo>
                    <a:pt x="13935" y="20111"/>
                  </a:lnTo>
                  <a:lnTo>
                    <a:pt x="15185" y="20976"/>
                  </a:lnTo>
                  <a:lnTo>
                    <a:pt x="17351" y="21564"/>
                  </a:lnTo>
                  <a:lnTo>
                    <a:pt x="18242" y="21600"/>
                  </a:lnTo>
                  <a:lnTo>
                    <a:pt x="19373" y="21528"/>
                  </a:lnTo>
                  <a:lnTo>
                    <a:pt x="20290" y="21023"/>
                  </a:lnTo>
                  <a:lnTo>
                    <a:pt x="21115" y="20256"/>
                  </a:lnTo>
                  <a:lnTo>
                    <a:pt x="21345" y="18778"/>
                  </a:lnTo>
                  <a:lnTo>
                    <a:pt x="21383" y="17046"/>
                  </a:lnTo>
                  <a:lnTo>
                    <a:pt x="21600" y="15041"/>
                  </a:lnTo>
                  <a:lnTo>
                    <a:pt x="21090" y="13273"/>
                  </a:lnTo>
                  <a:lnTo>
                    <a:pt x="20455" y="11700"/>
                  </a:lnTo>
                  <a:lnTo>
                    <a:pt x="19116" y="9331"/>
                  </a:lnTo>
                  <a:lnTo>
                    <a:pt x="17818" y="7490"/>
                  </a:lnTo>
                  <a:lnTo>
                    <a:pt x="16468" y="5940"/>
                  </a:lnTo>
                  <a:lnTo>
                    <a:pt x="14692" y="3902"/>
                  </a:lnTo>
                  <a:lnTo>
                    <a:pt x="13507" y="2751"/>
                  </a:lnTo>
                  <a:lnTo>
                    <a:pt x="12069" y="2089"/>
                  </a:lnTo>
                  <a:lnTo>
                    <a:pt x="10679" y="1427"/>
                  </a:lnTo>
                  <a:lnTo>
                    <a:pt x="9753" y="1166"/>
                  </a:lnTo>
                  <a:lnTo>
                    <a:pt x="8470" y="959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7070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6" name="Group 2325"/>
          <p:cNvGrpSpPr/>
          <p:nvPr/>
        </p:nvGrpSpPr>
        <p:grpSpPr>
          <a:xfrm rot="8613539">
            <a:off x="6515095" y="272131"/>
            <a:ext cx="1878757" cy="1975698"/>
            <a:chOff x="0" y="0"/>
            <a:chExt cx="4425289" cy="4653625"/>
          </a:xfrm>
          <a:solidFill>
            <a:srgbClr val="589876"/>
          </a:solidFill>
        </p:grpSpPr>
        <p:sp>
          <p:nvSpPr>
            <p:cNvPr id="17" name="Shape 2320"/>
            <p:cNvSpPr/>
            <p:nvPr/>
          </p:nvSpPr>
          <p:spPr>
            <a:xfrm rot="21600000">
              <a:off x="1082657" y="380041"/>
              <a:ext cx="2554870" cy="4273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609" y="8640"/>
                  </a:moveTo>
                  <a:lnTo>
                    <a:pt x="7143" y="8325"/>
                  </a:lnTo>
                  <a:lnTo>
                    <a:pt x="6929" y="8008"/>
                  </a:lnTo>
                  <a:lnTo>
                    <a:pt x="6877" y="7708"/>
                  </a:lnTo>
                  <a:lnTo>
                    <a:pt x="6872" y="7237"/>
                  </a:lnTo>
                  <a:lnTo>
                    <a:pt x="6598" y="6867"/>
                  </a:lnTo>
                  <a:lnTo>
                    <a:pt x="6361" y="6629"/>
                  </a:lnTo>
                  <a:lnTo>
                    <a:pt x="5746" y="6044"/>
                  </a:lnTo>
                  <a:lnTo>
                    <a:pt x="5322" y="5533"/>
                  </a:lnTo>
                  <a:lnTo>
                    <a:pt x="5177" y="5120"/>
                  </a:lnTo>
                  <a:lnTo>
                    <a:pt x="5044" y="4617"/>
                  </a:lnTo>
                  <a:lnTo>
                    <a:pt x="4851" y="4273"/>
                  </a:lnTo>
                  <a:lnTo>
                    <a:pt x="4628" y="4050"/>
                  </a:lnTo>
                  <a:lnTo>
                    <a:pt x="4452" y="3843"/>
                  </a:lnTo>
                  <a:lnTo>
                    <a:pt x="4372" y="3530"/>
                  </a:lnTo>
                  <a:lnTo>
                    <a:pt x="4241" y="3144"/>
                  </a:lnTo>
                  <a:lnTo>
                    <a:pt x="4179" y="2742"/>
                  </a:lnTo>
                  <a:lnTo>
                    <a:pt x="4041" y="2213"/>
                  </a:lnTo>
                  <a:lnTo>
                    <a:pt x="3881" y="1678"/>
                  </a:lnTo>
                  <a:lnTo>
                    <a:pt x="3834" y="1138"/>
                  </a:lnTo>
                  <a:lnTo>
                    <a:pt x="3757" y="719"/>
                  </a:lnTo>
                  <a:lnTo>
                    <a:pt x="3556" y="537"/>
                  </a:lnTo>
                  <a:lnTo>
                    <a:pt x="3356" y="356"/>
                  </a:lnTo>
                  <a:lnTo>
                    <a:pt x="3033" y="187"/>
                  </a:lnTo>
                  <a:lnTo>
                    <a:pt x="2660" y="49"/>
                  </a:lnTo>
                  <a:lnTo>
                    <a:pt x="2203" y="0"/>
                  </a:lnTo>
                  <a:lnTo>
                    <a:pt x="1835" y="4"/>
                  </a:lnTo>
                  <a:lnTo>
                    <a:pt x="1349" y="56"/>
                  </a:lnTo>
                  <a:lnTo>
                    <a:pt x="792" y="181"/>
                  </a:lnTo>
                  <a:lnTo>
                    <a:pt x="469" y="327"/>
                  </a:lnTo>
                  <a:lnTo>
                    <a:pt x="231" y="611"/>
                  </a:lnTo>
                  <a:lnTo>
                    <a:pt x="48" y="858"/>
                  </a:lnTo>
                  <a:lnTo>
                    <a:pt x="0" y="1071"/>
                  </a:lnTo>
                  <a:lnTo>
                    <a:pt x="4" y="1279"/>
                  </a:lnTo>
                  <a:lnTo>
                    <a:pt x="16" y="1522"/>
                  </a:lnTo>
                  <a:lnTo>
                    <a:pt x="156" y="1902"/>
                  </a:lnTo>
                  <a:lnTo>
                    <a:pt x="320" y="2387"/>
                  </a:lnTo>
                  <a:lnTo>
                    <a:pt x="639" y="3151"/>
                  </a:lnTo>
                  <a:lnTo>
                    <a:pt x="770" y="3827"/>
                  </a:lnTo>
                  <a:lnTo>
                    <a:pt x="913" y="4107"/>
                  </a:lnTo>
                  <a:lnTo>
                    <a:pt x="1048" y="4430"/>
                  </a:lnTo>
                  <a:lnTo>
                    <a:pt x="1085" y="4768"/>
                  </a:lnTo>
                  <a:lnTo>
                    <a:pt x="1233" y="5055"/>
                  </a:lnTo>
                  <a:lnTo>
                    <a:pt x="1364" y="5302"/>
                  </a:lnTo>
                  <a:lnTo>
                    <a:pt x="1507" y="5540"/>
                  </a:lnTo>
                  <a:lnTo>
                    <a:pt x="1651" y="5782"/>
                  </a:lnTo>
                  <a:lnTo>
                    <a:pt x="1802" y="6093"/>
                  </a:lnTo>
                  <a:lnTo>
                    <a:pt x="1864" y="6358"/>
                  </a:lnTo>
                  <a:lnTo>
                    <a:pt x="1909" y="6571"/>
                  </a:lnTo>
                  <a:lnTo>
                    <a:pt x="2007" y="6895"/>
                  </a:lnTo>
                  <a:lnTo>
                    <a:pt x="2244" y="7169"/>
                  </a:lnTo>
                  <a:lnTo>
                    <a:pt x="2539" y="7419"/>
                  </a:lnTo>
                  <a:lnTo>
                    <a:pt x="2854" y="7654"/>
                  </a:lnTo>
                  <a:lnTo>
                    <a:pt x="3259" y="7908"/>
                  </a:lnTo>
                  <a:lnTo>
                    <a:pt x="3505" y="8136"/>
                  </a:lnTo>
                  <a:lnTo>
                    <a:pt x="3759" y="8307"/>
                  </a:lnTo>
                  <a:lnTo>
                    <a:pt x="3890" y="8437"/>
                  </a:lnTo>
                  <a:lnTo>
                    <a:pt x="4037" y="8540"/>
                  </a:lnTo>
                  <a:lnTo>
                    <a:pt x="4271" y="8721"/>
                  </a:lnTo>
                  <a:lnTo>
                    <a:pt x="4300" y="8911"/>
                  </a:lnTo>
                  <a:lnTo>
                    <a:pt x="4287" y="9142"/>
                  </a:lnTo>
                  <a:lnTo>
                    <a:pt x="4246" y="9438"/>
                  </a:lnTo>
                  <a:lnTo>
                    <a:pt x="4132" y="9909"/>
                  </a:lnTo>
                  <a:lnTo>
                    <a:pt x="4012" y="10364"/>
                  </a:lnTo>
                  <a:lnTo>
                    <a:pt x="3958" y="10797"/>
                  </a:lnTo>
                  <a:lnTo>
                    <a:pt x="4101" y="11151"/>
                  </a:lnTo>
                  <a:lnTo>
                    <a:pt x="4323" y="11474"/>
                  </a:lnTo>
                  <a:lnTo>
                    <a:pt x="4580" y="11827"/>
                  </a:lnTo>
                  <a:lnTo>
                    <a:pt x="4740" y="12133"/>
                  </a:lnTo>
                  <a:lnTo>
                    <a:pt x="4785" y="12429"/>
                  </a:lnTo>
                  <a:lnTo>
                    <a:pt x="4822" y="12638"/>
                  </a:lnTo>
                  <a:lnTo>
                    <a:pt x="4822" y="12857"/>
                  </a:lnTo>
                  <a:lnTo>
                    <a:pt x="4797" y="12996"/>
                  </a:lnTo>
                  <a:lnTo>
                    <a:pt x="4699" y="13136"/>
                  </a:lnTo>
                  <a:lnTo>
                    <a:pt x="4539" y="13285"/>
                  </a:lnTo>
                  <a:lnTo>
                    <a:pt x="4388" y="13429"/>
                  </a:lnTo>
                  <a:lnTo>
                    <a:pt x="4183" y="13566"/>
                  </a:lnTo>
                  <a:lnTo>
                    <a:pt x="4060" y="13677"/>
                  </a:lnTo>
                  <a:lnTo>
                    <a:pt x="3847" y="13755"/>
                  </a:lnTo>
                  <a:lnTo>
                    <a:pt x="3614" y="13931"/>
                  </a:lnTo>
                  <a:lnTo>
                    <a:pt x="3405" y="14083"/>
                  </a:lnTo>
                  <a:lnTo>
                    <a:pt x="3102" y="14343"/>
                  </a:lnTo>
                  <a:lnTo>
                    <a:pt x="2943" y="14624"/>
                  </a:lnTo>
                  <a:lnTo>
                    <a:pt x="2759" y="14845"/>
                  </a:lnTo>
                  <a:lnTo>
                    <a:pt x="2550" y="15079"/>
                  </a:lnTo>
                  <a:cubicBezTo>
                    <a:pt x="2445" y="15151"/>
                    <a:pt x="2338" y="15222"/>
                    <a:pt x="2231" y="15292"/>
                  </a:cubicBezTo>
                  <a:cubicBezTo>
                    <a:pt x="2109" y="15371"/>
                    <a:pt x="1986" y="15450"/>
                    <a:pt x="1862" y="15527"/>
                  </a:cubicBezTo>
                  <a:lnTo>
                    <a:pt x="1518" y="15733"/>
                  </a:lnTo>
                  <a:lnTo>
                    <a:pt x="1335" y="15901"/>
                  </a:lnTo>
                  <a:lnTo>
                    <a:pt x="1114" y="16041"/>
                  </a:lnTo>
                  <a:lnTo>
                    <a:pt x="905" y="16241"/>
                  </a:lnTo>
                  <a:lnTo>
                    <a:pt x="758" y="16440"/>
                  </a:lnTo>
                  <a:lnTo>
                    <a:pt x="647" y="16643"/>
                  </a:lnTo>
                  <a:lnTo>
                    <a:pt x="598" y="16819"/>
                  </a:lnTo>
                  <a:lnTo>
                    <a:pt x="598" y="17025"/>
                  </a:lnTo>
                  <a:lnTo>
                    <a:pt x="639" y="17423"/>
                  </a:lnTo>
                  <a:lnTo>
                    <a:pt x="774" y="17682"/>
                  </a:lnTo>
                  <a:lnTo>
                    <a:pt x="856" y="17895"/>
                  </a:lnTo>
                  <a:lnTo>
                    <a:pt x="955" y="18087"/>
                  </a:lnTo>
                  <a:lnTo>
                    <a:pt x="1053" y="18295"/>
                  </a:lnTo>
                  <a:lnTo>
                    <a:pt x="1212" y="18558"/>
                  </a:lnTo>
                  <a:lnTo>
                    <a:pt x="1327" y="18752"/>
                  </a:lnTo>
                  <a:lnTo>
                    <a:pt x="1495" y="18975"/>
                  </a:lnTo>
                  <a:lnTo>
                    <a:pt x="1703" y="19203"/>
                  </a:lnTo>
                  <a:lnTo>
                    <a:pt x="1843" y="19364"/>
                  </a:lnTo>
                  <a:lnTo>
                    <a:pt x="2171" y="19521"/>
                  </a:lnTo>
                  <a:lnTo>
                    <a:pt x="2375" y="19685"/>
                  </a:lnTo>
                  <a:lnTo>
                    <a:pt x="2630" y="19841"/>
                  </a:lnTo>
                  <a:lnTo>
                    <a:pt x="2986" y="20069"/>
                  </a:lnTo>
                  <a:lnTo>
                    <a:pt x="3248" y="20152"/>
                  </a:lnTo>
                  <a:lnTo>
                    <a:pt x="3599" y="20323"/>
                  </a:lnTo>
                  <a:lnTo>
                    <a:pt x="3959" y="20470"/>
                  </a:lnTo>
                  <a:lnTo>
                    <a:pt x="4677" y="20713"/>
                  </a:lnTo>
                  <a:lnTo>
                    <a:pt x="5385" y="20876"/>
                  </a:lnTo>
                  <a:lnTo>
                    <a:pt x="5724" y="20906"/>
                  </a:lnTo>
                  <a:lnTo>
                    <a:pt x="6060" y="20947"/>
                  </a:lnTo>
                  <a:lnTo>
                    <a:pt x="6585" y="20986"/>
                  </a:lnTo>
                  <a:lnTo>
                    <a:pt x="7060" y="20972"/>
                  </a:lnTo>
                  <a:cubicBezTo>
                    <a:pt x="7198" y="20987"/>
                    <a:pt x="7338" y="20995"/>
                    <a:pt x="7478" y="20994"/>
                  </a:cubicBezTo>
                  <a:cubicBezTo>
                    <a:pt x="7672" y="20993"/>
                    <a:pt x="7865" y="20976"/>
                    <a:pt x="8051" y="20945"/>
                  </a:cubicBezTo>
                  <a:lnTo>
                    <a:pt x="8414" y="20901"/>
                  </a:lnTo>
                  <a:cubicBezTo>
                    <a:pt x="8557" y="20875"/>
                    <a:pt x="8701" y="20849"/>
                    <a:pt x="8844" y="20823"/>
                  </a:cubicBezTo>
                  <a:cubicBezTo>
                    <a:pt x="8971" y="20800"/>
                    <a:pt x="9098" y="20777"/>
                    <a:pt x="9224" y="20754"/>
                  </a:cubicBezTo>
                  <a:lnTo>
                    <a:pt x="9568" y="20674"/>
                  </a:lnTo>
                  <a:lnTo>
                    <a:pt x="9948" y="20564"/>
                  </a:lnTo>
                  <a:lnTo>
                    <a:pt x="10453" y="20385"/>
                  </a:lnTo>
                  <a:lnTo>
                    <a:pt x="10878" y="20064"/>
                  </a:lnTo>
                  <a:lnTo>
                    <a:pt x="11092" y="19660"/>
                  </a:lnTo>
                  <a:lnTo>
                    <a:pt x="11042" y="19237"/>
                  </a:lnTo>
                  <a:lnTo>
                    <a:pt x="11051" y="18855"/>
                  </a:lnTo>
                  <a:lnTo>
                    <a:pt x="10760" y="18502"/>
                  </a:lnTo>
                  <a:lnTo>
                    <a:pt x="10633" y="18187"/>
                  </a:lnTo>
                  <a:lnTo>
                    <a:pt x="10298" y="17836"/>
                  </a:lnTo>
                  <a:lnTo>
                    <a:pt x="9889" y="17532"/>
                  </a:lnTo>
                  <a:lnTo>
                    <a:pt x="9524" y="17226"/>
                  </a:lnTo>
                  <a:lnTo>
                    <a:pt x="9042" y="16943"/>
                  </a:lnTo>
                  <a:lnTo>
                    <a:pt x="8579" y="16512"/>
                  </a:lnTo>
                  <a:lnTo>
                    <a:pt x="8383" y="16189"/>
                  </a:lnTo>
                  <a:lnTo>
                    <a:pt x="8124" y="15427"/>
                  </a:lnTo>
                  <a:lnTo>
                    <a:pt x="8137" y="15070"/>
                  </a:lnTo>
                  <a:lnTo>
                    <a:pt x="8223" y="14786"/>
                  </a:lnTo>
                  <a:lnTo>
                    <a:pt x="8330" y="14546"/>
                  </a:lnTo>
                  <a:lnTo>
                    <a:pt x="8485" y="14370"/>
                  </a:lnTo>
                  <a:lnTo>
                    <a:pt x="8744" y="14172"/>
                  </a:lnTo>
                  <a:lnTo>
                    <a:pt x="9038" y="13973"/>
                  </a:lnTo>
                  <a:lnTo>
                    <a:pt x="9316" y="13780"/>
                  </a:lnTo>
                  <a:lnTo>
                    <a:pt x="9755" y="13589"/>
                  </a:lnTo>
                  <a:lnTo>
                    <a:pt x="10058" y="13378"/>
                  </a:lnTo>
                  <a:cubicBezTo>
                    <a:pt x="10130" y="13340"/>
                    <a:pt x="10203" y="13303"/>
                    <a:pt x="10279" y="13268"/>
                  </a:cubicBezTo>
                  <a:cubicBezTo>
                    <a:pt x="10370" y="13226"/>
                    <a:pt x="10464" y="13186"/>
                    <a:pt x="10561" y="13149"/>
                  </a:cubicBezTo>
                  <a:lnTo>
                    <a:pt x="10840" y="13053"/>
                  </a:lnTo>
                  <a:lnTo>
                    <a:pt x="11311" y="12987"/>
                  </a:lnTo>
                  <a:lnTo>
                    <a:pt x="11696" y="12950"/>
                  </a:lnTo>
                  <a:lnTo>
                    <a:pt x="12093" y="12999"/>
                  </a:lnTo>
                  <a:lnTo>
                    <a:pt x="12511" y="13089"/>
                  </a:lnTo>
                  <a:lnTo>
                    <a:pt x="12793" y="13148"/>
                  </a:lnTo>
                  <a:lnTo>
                    <a:pt x="13124" y="13285"/>
                  </a:lnTo>
                  <a:lnTo>
                    <a:pt x="13582" y="13523"/>
                  </a:lnTo>
                  <a:lnTo>
                    <a:pt x="13742" y="13736"/>
                  </a:lnTo>
                  <a:lnTo>
                    <a:pt x="14008" y="13958"/>
                  </a:lnTo>
                  <a:lnTo>
                    <a:pt x="14291" y="14217"/>
                  </a:lnTo>
                  <a:lnTo>
                    <a:pt x="14427" y="14435"/>
                  </a:lnTo>
                  <a:lnTo>
                    <a:pt x="14451" y="14669"/>
                  </a:lnTo>
                  <a:lnTo>
                    <a:pt x="14452" y="14904"/>
                  </a:lnTo>
                  <a:lnTo>
                    <a:pt x="14407" y="15087"/>
                  </a:lnTo>
                  <a:lnTo>
                    <a:pt x="14292" y="15337"/>
                  </a:lnTo>
                  <a:lnTo>
                    <a:pt x="14134" y="15497"/>
                  </a:lnTo>
                  <a:lnTo>
                    <a:pt x="13925" y="15701"/>
                  </a:lnTo>
                  <a:lnTo>
                    <a:pt x="13687" y="15909"/>
                  </a:lnTo>
                  <a:lnTo>
                    <a:pt x="13335" y="16305"/>
                  </a:lnTo>
                  <a:lnTo>
                    <a:pt x="13151" y="16479"/>
                  </a:lnTo>
                  <a:lnTo>
                    <a:pt x="13003" y="16654"/>
                  </a:lnTo>
                  <a:lnTo>
                    <a:pt x="12840" y="16818"/>
                  </a:lnTo>
                  <a:lnTo>
                    <a:pt x="12668" y="17008"/>
                  </a:lnTo>
                  <a:lnTo>
                    <a:pt x="12512" y="17221"/>
                  </a:lnTo>
                  <a:lnTo>
                    <a:pt x="12250" y="17619"/>
                  </a:lnTo>
                  <a:lnTo>
                    <a:pt x="12124" y="17984"/>
                  </a:lnTo>
                  <a:lnTo>
                    <a:pt x="12039" y="18244"/>
                  </a:lnTo>
                  <a:lnTo>
                    <a:pt x="11974" y="18552"/>
                  </a:lnTo>
                  <a:lnTo>
                    <a:pt x="11999" y="18790"/>
                  </a:lnTo>
                  <a:lnTo>
                    <a:pt x="12019" y="19081"/>
                  </a:lnTo>
                  <a:lnTo>
                    <a:pt x="11933" y="19394"/>
                  </a:lnTo>
                  <a:lnTo>
                    <a:pt x="11954" y="19602"/>
                  </a:lnTo>
                  <a:lnTo>
                    <a:pt x="11954" y="19835"/>
                  </a:lnTo>
                  <a:lnTo>
                    <a:pt x="11978" y="20084"/>
                  </a:lnTo>
                  <a:lnTo>
                    <a:pt x="12064" y="20312"/>
                  </a:lnTo>
                  <a:lnTo>
                    <a:pt x="12298" y="20637"/>
                  </a:lnTo>
                  <a:lnTo>
                    <a:pt x="12642" y="20845"/>
                  </a:lnTo>
                  <a:lnTo>
                    <a:pt x="12961" y="21050"/>
                  </a:lnTo>
                  <a:lnTo>
                    <a:pt x="13412" y="21292"/>
                  </a:lnTo>
                  <a:lnTo>
                    <a:pt x="13731" y="21412"/>
                  </a:lnTo>
                  <a:lnTo>
                    <a:pt x="14013" y="21542"/>
                  </a:lnTo>
                  <a:lnTo>
                    <a:pt x="14352" y="21600"/>
                  </a:lnTo>
                  <a:lnTo>
                    <a:pt x="14806" y="21600"/>
                  </a:lnTo>
                  <a:lnTo>
                    <a:pt x="15240" y="21500"/>
                  </a:lnTo>
                  <a:lnTo>
                    <a:pt x="16042" y="21407"/>
                  </a:lnTo>
                  <a:lnTo>
                    <a:pt x="16410" y="21297"/>
                  </a:lnTo>
                  <a:lnTo>
                    <a:pt x="16762" y="21189"/>
                  </a:lnTo>
                  <a:lnTo>
                    <a:pt x="17308" y="20991"/>
                  </a:lnTo>
                  <a:lnTo>
                    <a:pt x="17759" y="20786"/>
                  </a:lnTo>
                  <a:lnTo>
                    <a:pt x="18082" y="20595"/>
                  </a:lnTo>
                  <a:lnTo>
                    <a:pt x="18508" y="20243"/>
                  </a:lnTo>
                  <a:lnTo>
                    <a:pt x="18676" y="19981"/>
                  </a:lnTo>
                  <a:lnTo>
                    <a:pt x="18713" y="19660"/>
                  </a:lnTo>
                  <a:lnTo>
                    <a:pt x="18872" y="19220"/>
                  </a:lnTo>
                  <a:lnTo>
                    <a:pt x="19192" y="18740"/>
                  </a:lnTo>
                  <a:lnTo>
                    <a:pt x="19553" y="18245"/>
                  </a:lnTo>
                  <a:lnTo>
                    <a:pt x="19925" y="17610"/>
                  </a:lnTo>
                  <a:lnTo>
                    <a:pt x="20110" y="17158"/>
                  </a:lnTo>
                  <a:lnTo>
                    <a:pt x="20290" y="16871"/>
                  </a:lnTo>
                  <a:lnTo>
                    <a:pt x="20470" y="16411"/>
                  </a:lnTo>
                  <a:lnTo>
                    <a:pt x="20569" y="16118"/>
                  </a:lnTo>
                  <a:lnTo>
                    <a:pt x="20692" y="15799"/>
                  </a:lnTo>
                  <a:lnTo>
                    <a:pt x="20729" y="15403"/>
                  </a:lnTo>
                  <a:lnTo>
                    <a:pt x="20892" y="15114"/>
                  </a:lnTo>
                  <a:lnTo>
                    <a:pt x="21027" y="14945"/>
                  </a:lnTo>
                  <a:lnTo>
                    <a:pt x="21256" y="14740"/>
                  </a:lnTo>
                  <a:lnTo>
                    <a:pt x="21502" y="14460"/>
                  </a:lnTo>
                  <a:lnTo>
                    <a:pt x="21600" y="13992"/>
                  </a:lnTo>
                  <a:lnTo>
                    <a:pt x="21588" y="13676"/>
                  </a:lnTo>
                  <a:lnTo>
                    <a:pt x="21514" y="13392"/>
                  </a:lnTo>
                  <a:lnTo>
                    <a:pt x="21467" y="12962"/>
                  </a:lnTo>
                  <a:lnTo>
                    <a:pt x="21357" y="12492"/>
                  </a:lnTo>
                  <a:lnTo>
                    <a:pt x="21172" y="12247"/>
                  </a:lnTo>
                  <a:lnTo>
                    <a:pt x="20951" y="12007"/>
                  </a:lnTo>
                  <a:lnTo>
                    <a:pt x="20673" y="11815"/>
                  </a:lnTo>
                  <a:lnTo>
                    <a:pt x="20320" y="11656"/>
                  </a:lnTo>
                  <a:lnTo>
                    <a:pt x="19847" y="11496"/>
                  </a:lnTo>
                  <a:lnTo>
                    <a:pt x="19503" y="11363"/>
                  </a:lnTo>
                  <a:lnTo>
                    <a:pt x="19045" y="11118"/>
                  </a:lnTo>
                  <a:lnTo>
                    <a:pt x="18725" y="10964"/>
                  </a:lnTo>
                  <a:lnTo>
                    <a:pt x="18512" y="10832"/>
                  </a:lnTo>
                  <a:lnTo>
                    <a:pt x="18148" y="10687"/>
                  </a:lnTo>
                  <a:lnTo>
                    <a:pt x="17803" y="10606"/>
                  </a:lnTo>
                  <a:lnTo>
                    <a:pt x="17402" y="10577"/>
                  </a:lnTo>
                  <a:lnTo>
                    <a:pt x="17001" y="10545"/>
                  </a:lnTo>
                  <a:lnTo>
                    <a:pt x="16706" y="10508"/>
                  </a:lnTo>
                  <a:cubicBezTo>
                    <a:pt x="16571" y="10512"/>
                    <a:pt x="16434" y="10505"/>
                    <a:pt x="16302" y="10486"/>
                  </a:cubicBezTo>
                  <a:cubicBezTo>
                    <a:pt x="16166" y="10468"/>
                    <a:pt x="16035" y="10438"/>
                    <a:pt x="15913" y="10398"/>
                  </a:cubicBezTo>
                  <a:lnTo>
                    <a:pt x="15573" y="10349"/>
                  </a:lnTo>
                  <a:lnTo>
                    <a:pt x="15207" y="10227"/>
                  </a:lnTo>
                  <a:lnTo>
                    <a:pt x="14556" y="9914"/>
                  </a:lnTo>
                  <a:lnTo>
                    <a:pt x="14295" y="9650"/>
                  </a:lnTo>
                  <a:lnTo>
                    <a:pt x="13922" y="9371"/>
                  </a:lnTo>
                  <a:lnTo>
                    <a:pt x="13479" y="9170"/>
                  </a:lnTo>
                  <a:lnTo>
                    <a:pt x="13111" y="9009"/>
                  </a:lnTo>
                  <a:lnTo>
                    <a:pt x="12697" y="8938"/>
                  </a:lnTo>
                  <a:lnTo>
                    <a:pt x="12231" y="8879"/>
                  </a:lnTo>
                  <a:lnTo>
                    <a:pt x="11707" y="8838"/>
                  </a:lnTo>
                  <a:lnTo>
                    <a:pt x="11101" y="8796"/>
                  </a:lnTo>
                  <a:lnTo>
                    <a:pt x="10369" y="8793"/>
                  </a:lnTo>
                  <a:lnTo>
                    <a:pt x="9841" y="8814"/>
                  </a:lnTo>
                  <a:lnTo>
                    <a:pt x="9317" y="8851"/>
                  </a:lnTo>
                  <a:lnTo>
                    <a:pt x="8536" y="8824"/>
                  </a:lnTo>
                  <a:lnTo>
                    <a:pt x="8196" y="8832"/>
                  </a:lnTo>
                  <a:lnTo>
                    <a:pt x="7832" y="8768"/>
                  </a:lnTo>
                  <a:lnTo>
                    <a:pt x="7609" y="864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7070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Shape 2321"/>
            <p:cNvSpPr/>
            <p:nvPr/>
          </p:nvSpPr>
          <p:spPr>
            <a:xfrm rot="21600000">
              <a:off x="2222188" y="-1"/>
              <a:ext cx="429395" cy="1943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79" y="21489"/>
                  </a:moveTo>
                  <a:lnTo>
                    <a:pt x="6261" y="21209"/>
                  </a:lnTo>
                  <a:lnTo>
                    <a:pt x="4179" y="20701"/>
                  </a:lnTo>
                  <a:lnTo>
                    <a:pt x="2049" y="20223"/>
                  </a:lnTo>
                  <a:lnTo>
                    <a:pt x="1237" y="19788"/>
                  </a:lnTo>
                  <a:lnTo>
                    <a:pt x="784" y="19149"/>
                  </a:lnTo>
                  <a:lnTo>
                    <a:pt x="143" y="18506"/>
                  </a:lnTo>
                  <a:lnTo>
                    <a:pt x="67" y="18035"/>
                  </a:lnTo>
                  <a:lnTo>
                    <a:pt x="0" y="17378"/>
                  </a:lnTo>
                  <a:lnTo>
                    <a:pt x="0" y="16762"/>
                  </a:lnTo>
                  <a:lnTo>
                    <a:pt x="70" y="16072"/>
                  </a:lnTo>
                  <a:lnTo>
                    <a:pt x="900" y="15394"/>
                  </a:lnTo>
                  <a:lnTo>
                    <a:pt x="1972" y="14908"/>
                  </a:lnTo>
                  <a:lnTo>
                    <a:pt x="4018" y="14413"/>
                  </a:lnTo>
                  <a:cubicBezTo>
                    <a:pt x="4314" y="14276"/>
                    <a:pt x="4582" y="14137"/>
                    <a:pt x="4823" y="13996"/>
                  </a:cubicBezTo>
                  <a:cubicBezTo>
                    <a:pt x="5082" y="13844"/>
                    <a:pt x="5309" y="13688"/>
                    <a:pt x="5383" y="13526"/>
                  </a:cubicBezTo>
                  <a:cubicBezTo>
                    <a:pt x="5500" y="13274"/>
                    <a:pt x="5243" y="13020"/>
                    <a:pt x="4652" y="12802"/>
                  </a:cubicBezTo>
                  <a:lnTo>
                    <a:pt x="3131" y="11980"/>
                  </a:lnTo>
                  <a:lnTo>
                    <a:pt x="1723" y="11385"/>
                  </a:lnTo>
                  <a:lnTo>
                    <a:pt x="796" y="10911"/>
                  </a:lnTo>
                  <a:lnTo>
                    <a:pt x="381" y="10497"/>
                  </a:lnTo>
                  <a:lnTo>
                    <a:pt x="528" y="10002"/>
                  </a:lnTo>
                  <a:lnTo>
                    <a:pt x="500" y="9326"/>
                  </a:lnTo>
                  <a:lnTo>
                    <a:pt x="500" y="8919"/>
                  </a:lnTo>
                  <a:lnTo>
                    <a:pt x="570" y="8343"/>
                  </a:lnTo>
                  <a:lnTo>
                    <a:pt x="570" y="7558"/>
                  </a:lnTo>
                  <a:lnTo>
                    <a:pt x="668" y="6732"/>
                  </a:lnTo>
                  <a:lnTo>
                    <a:pt x="595" y="6006"/>
                  </a:lnTo>
                  <a:lnTo>
                    <a:pt x="1009" y="5160"/>
                  </a:lnTo>
                  <a:lnTo>
                    <a:pt x="595" y="4503"/>
                  </a:lnTo>
                  <a:lnTo>
                    <a:pt x="595" y="4006"/>
                  </a:lnTo>
                  <a:lnTo>
                    <a:pt x="741" y="3350"/>
                  </a:lnTo>
                  <a:lnTo>
                    <a:pt x="787" y="2665"/>
                  </a:lnTo>
                  <a:lnTo>
                    <a:pt x="860" y="2001"/>
                  </a:lnTo>
                  <a:lnTo>
                    <a:pt x="1397" y="1570"/>
                  </a:lnTo>
                  <a:lnTo>
                    <a:pt x="2686" y="1036"/>
                  </a:lnTo>
                  <a:lnTo>
                    <a:pt x="3805" y="596"/>
                  </a:lnTo>
                  <a:lnTo>
                    <a:pt x="6185" y="199"/>
                  </a:lnTo>
                  <a:lnTo>
                    <a:pt x="8084" y="25"/>
                  </a:lnTo>
                  <a:lnTo>
                    <a:pt x="9520" y="0"/>
                  </a:lnTo>
                  <a:lnTo>
                    <a:pt x="11569" y="5"/>
                  </a:lnTo>
                  <a:lnTo>
                    <a:pt x="13321" y="80"/>
                  </a:lnTo>
                  <a:lnTo>
                    <a:pt x="14757" y="295"/>
                  </a:lnTo>
                  <a:lnTo>
                    <a:pt x="16119" y="499"/>
                  </a:lnTo>
                  <a:lnTo>
                    <a:pt x="16970" y="806"/>
                  </a:lnTo>
                  <a:lnTo>
                    <a:pt x="18040" y="1107"/>
                  </a:lnTo>
                  <a:lnTo>
                    <a:pt x="19332" y="1689"/>
                  </a:lnTo>
                  <a:lnTo>
                    <a:pt x="19698" y="2028"/>
                  </a:lnTo>
                  <a:lnTo>
                    <a:pt x="20405" y="2637"/>
                  </a:lnTo>
                  <a:lnTo>
                    <a:pt x="20405" y="3165"/>
                  </a:lnTo>
                  <a:lnTo>
                    <a:pt x="20552" y="3828"/>
                  </a:lnTo>
                  <a:lnTo>
                    <a:pt x="20231" y="5164"/>
                  </a:lnTo>
                  <a:lnTo>
                    <a:pt x="19963" y="6640"/>
                  </a:lnTo>
                  <a:lnTo>
                    <a:pt x="20036" y="8040"/>
                  </a:lnTo>
                  <a:lnTo>
                    <a:pt x="19820" y="8594"/>
                  </a:lnTo>
                  <a:lnTo>
                    <a:pt x="20039" y="9309"/>
                  </a:lnTo>
                  <a:lnTo>
                    <a:pt x="20332" y="9761"/>
                  </a:lnTo>
                  <a:lnTo>
                    <a:pt x="21113" y="10182"/>
                  </a:lnTo>
                  <a:lnTo>
                    <a:pt x="21454" y="10597"/>
                  </a:lnTo>
                  <a:lnTo>
                    <a:pt x="21600" y="11059"/>
                  </a:lnTo>
                  <a:lnTo>
                    <a:pt x="21137" y="11420"/>
                  </a:lnTo>
                  <a:lnTo>
                    <a:pt x="20097" y="11772"/>
                  </a:lnTo>
                  <a:lnTo>
                    <a:pt x="17832" y="12144"/>
                  </a:lnTo>
                  <a:lnTo>
                    <a:pt x="15833" y="12505"/>
                  </a:lnTo>
                  <a:lnTo>
                    <a:pt x="14394" y="12839"/>
                  </a:lnTo>
                  <a:lnTo>
                    <a:pt x="13224" y="13301"/>
                  </a:lnTo>
                  <a:lnTo>
                    <a:pt x="12931" y="13796"/>
                  </a:lnTo>
                  <a:lnTo>
                    <a:pt x="13077" y="14248"/>
                  </a:lnTo>
                  <a:lnTo>
                    <a:pt x="14367" y="14764"/>
                  </a:lnTo>
                  <a:lnTo>
                    <a:pt x="15635" y="15136"/>
                  </a:lnTo>
                  <a:lnTo>
                    <a:pt x="16805" y="15524"/>
                  </a:lnTo>
                  <a:lnTo>
                    <a:pt x="17970" y="15947"/>
                  </a:lnTo>
                  <a:lnTo>
                    <a:pt x="19052" y="16425"/>
                  </a:lnTo>
                  <a:lnTo>
                    <a:pt x="20216" y="17086"/>
                  </a:lnTo>
                  <a:lnTo>
                    <a:pt x="20509" y="17780"/>
                  </a:lnTo>
                  <a:lnTo>
                    <a:pt x="20509" y="18324"/>
                  </a:lnTo>
                  <a:lnTo>
                    <a:pt x="20436" y="18943"/>
                  </a:lnTo>
                  <a:lnTo>
                    <a:pt x="20021" y="19513"/>
                  </a:lnTo>
                  <a:lnTo>
                    <a:pt x="19293" y="20051"/>
                  </a:lnTo>
                  <a:lnTo>
                    <a:pt x="18415" y="20482"/>
                  </a:lnTo>
                  <a:lnTo>
                    <a:pt x="17299" y="20826"/>
                  </a:lnTo>
                  <a:lnTo>
                    <a:pt x="15863" y="21197"/>
                  </a:lnTo>
                  <a:lnTo>
                    <a:pt x="13796" y="21471"/>
                  </a:lnTo>
                  <a:lnTo>
                    <a:pt x="12288" y="21551"/>
                  </a:lnTo>
                  <a:lnTo>
                    <a:pt x="10279" y="21600"/>
                  </a:lnTo>
                  <a:lnTo>
                    <a:pt x="8279" y="21489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7070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Shape 2322"/>
            <p:cNvSpPr/>
            <p:nvPr/>
          </p:nvSpPr>
          <p:spPr>
            <a:xfrm rot="21600000">
              <a:off x="2876821" y="398258"/>
              <a:ext cx="954114" cy="1826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" y="18556"/>
                  </a:moveTo>
                  <a:lnTo>
                    <a:pt x="0" y="19082"/>
                  </a:lnTo>
                  <a:lnTo>
                    <a:pt x="26" y="19716"/>
                  </a:lnTo>
                  <a:lnTo>
                    <a:pt x="291" y="20151"/>
                  </a:lnTo>
                  <a:lnTo>
                    <a:pt x="718" y="20511"/>
                  </a:lnTo>
                  <a:lnTo>
                    <a:pt x="1222" y="20941"/>
                  </a:lnTo>
                  <a:lnTo>
                    <a:pt x="2078" y="21222"/>
                  </a:lnTo>
                  <a:lnTo>
                    <a:pt x="3065" y="21514"/>
                  </a:lnTo>
                  <a:lnTo>
                    <a:pt x="4151" y="21600"/>
                  </a:lnTo>
                  <a:lnTo>
                    <a:pt x="5598" y="21600"/>
                  </a:lnTo>
                  <a:lnTo>
                    <a:pt x="6597" y="21480"/>
                  </a:lnTo>
                  <a:lnTo>
                    <a:pt x="8419" y="21170"/>
                  </a:lnTo>
                  <a:lnTo>
                    <a:pt x="9230" y="20793"/>
                  </a:lnTo>
                  <a:lnTo>
                    <a:pt x="10064" y="20329"/>
                  </a:lnTo>
                  <a:lnTo>
                    <a:pt x="10874" y="19670"/>
                  </a:lnTo>
                  <a:lnTo>
                    <a:pt x="11368" y="19041"/>
                  </a:lnTo>
                  <a:lnTo>
                    <a:pt x="12027" y="18004"/>
                  </a:lnTo>
                  <a:lnTo>
                    <a:pt x="12791" y="17009"/>
                  </a:lnTo>
                  <a:lnTo>
                    <a:pt x="13238" y="16297"/>
                  </a:lnTo>
                  <a:lnTo>
                    <a:pt x="13699" y="15538"/>
                  </a:lnTo>
                  <a:lnTo>
                    <a:pt x="13897" y="14690"/>
                  </a:lnTo>
                  <a:lnTo>
                    <a:pt x="14249" y="13669"/>
                  </a:lnTo>
                  <a:lnTo>
                    <a:pt x="14657" y="12902"/>
                  </a:lnTo>
                  <a:lnTo>
                    <a:pt x="15240" y="11653"/>
                  </a:lnTo>
                  <a:lnTo>
                    <a:pt x="15448" y="10964"/>
                  </a:lnTo>
                  <a:lnTo>
                    <a:pt x="15822" y="10236"/>
                  </a:lnTo>
                  <a:lnTo>
                    <a:pt x="16261" y="9338"/>
                  </a:lnTo>
                  <a:lnTo>
                    <a:pt x="16513" y="8632"/>
                  </a:lnTo>
                  <a:lnTo>
                    <a:pt x="17028" y="8067"/>
                  </a:lnTo>
                  <a:lnTo>
                    <a:pt x="17982" y="7344"/>
                  </a:lnTo>
                  <a:lnTo>
                    <a:pt x="18782" y="6785"/>
                  </a:lnTo>
                  <a:lnTo>
                    <a:pt x="19616" y="6048"/>
                  </a:lnTo>
                  <a:lnTo>
                    <a:pt x="20505" y="5137"/>
                  </a:lnTo>
                  <a:lnTo>
                    <a:pt x="21031" y="4056"/>
                  </a:lnTo>
                  <a:lnTo>
                    <a:pt x="21457" y="3067"/>
                  </a:lnTo>
                  <a:lnTo>
                    <a:pt x="21600" y="2195"/>
                  </a:lnTo>
                  <a:lnTo>
                    <a:pt x="21117" y="1229"/>
                  </a:lnTo>
                  <a:lnTo>
                    <a:pt x="20338" y="667"/>
                  </a:lnTo>
                  <a:lnTo>
                    <a:pt x="19176" y="187"/>
                  </a:lnTo>
                  <a:lnTo>
                    <a:pt x="18190" y="0"/>
                  </a:lnTo>
                  <a:lnTo>
                    <a:pt x="16940" y="96"/>
                  </a:lnTo>
                  <a:lnTo>
                    <a:pt x="15879" y="188"/>
                  </a:lnTo>
                  <a:lnTo>
                    <a:pt x="15135" y="359"/>
                  </a:lnTo>
                  <a:lnTo>
                    <a:pt x="14435" y="628"/>
                  </a:lnTo>
                  <a:lnTo>
                    <a:pt x="13590" y="1006"/>
                  </a:lnTo>
                  <a:lnTo>
                    <a:pt x="12769" y="1572"/>
                  </a:lnTo>
                  <a:lnTo>
                    <a:pt x="11968" y="2146"/>
                  </a:lnTo>
                  <a:lnTo>
                    <a:pt x="11562" y="2741"/>
                  </a:lnTo>
                  <a:lnTo>
                    <a:pt x="11233" y="3377"/>
                  </a:lnTo>
                  <a:lnTo>
                    <a:pt x="10970" y="3945"/>
                  </a:lnTo>
                  <a:lnTo>
                    <a:pt x="10948" y="4587"/>
                  </a:lnTo>
                  <a:lnTo>
                    <a:pt x="10849" y="5458"/>
                  </a:lnTo>
                  <a:lnTo>
                    <a:pt x="10882" y="6162"/>
                  </a:lnTo>
                  <a:lnTo>
                    <a:pt x="10981" y="6688"/>
                  </a:lnTo>
                  <a:lnTo>
                    <a:pt x="10981" y="7209"/>
                  </a:lnTo>
                  <a:lnTo>
                    <a:pt x="10989" y="7683"/>
                  </a:lnTo>
                  <a:lnTo>
                    <a:pt x="10758" y="8301"/>
                  </a:lnTo>
                  <a:lnTo>
                    <a:pt x="10341" y="9040"/>
                  </a:lnTo>
                  <a:lnTo>
                    <a:pt x="9859" y="9585"/>
                  </a:lnTo>
                  <a:lnTo>
                    <a:pt x="9464" y="10152"/>
                  </a:lnTo>
                  <a:lnTo>
                    <a:pt x="9005" y="10632"/>
                  </a:lnTo>
                  <a:lnTo>
                    <a:pt x="8379" y="11398"/>
                  </a:lnTo>
                  <a:lnTo>
                    <a:pt x="7590" y="12170"/>
                  </a:lnTo>
                  <a:lnTo>
                    <a:pt x="6559" y="12920"/>
                  </a:lnTo>
                  <a:lnTo>
                    <a:pt x="5861" y="13429"/>
                  </a:lnTo>
                  <a:lnTo>
                    <a:pt x="4479" y="14133"/>
                  </a:lnTo>
                  <a:lnTo>
                    <a:pt x="3635" y="14585"/>
                  </a:lnTo>
                  <a:lnTo>
                    <a:pt x="2845" y="15260"/>
                  </a:lnTo>
                  <a:lnTo>
                    <a:pt x="1856" y="16204"/>
                  </a:lnTo>
                  <a:lnTo>
                    <a:pt x="1528" y="16644"/>
                  </a:lnTo>
                  <a:lnTo>
                    <a:pt x="1012" y="17417"/>
                  </a:lnTo>
                  <a:lnTo>
                    <a:pt x="541" y="18148"/>
                  </a:lnTo>
                  <a:lnTo>
                    <a:pt x="151" y="18556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7070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Shape 2323"/>
            <p:cNvSpPr/>
            <p:nvPr/>
          </p:nvSpPr>
          <p:spPr>
            <a:xfrm rot="21600000">
              <a:off x="3660736" y="1488928"/>
              <a:ext cx="764553" cy="1132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62" y="13131"/>
                  </a:moveTo>
                  <a:lnTo>
                    <a:pt x="4636" y="13399"/>
                  </a:lnTo>
                  <a:lnTo>
                    <a:pt x="3575" y="14177"/>
                  </a:lnTo>
                  <a:lnTo>
                    <a:pt x="2821" y="14935"/>
                  </a:lnTo>
                  <a:lnTo>
                    <a:pt x="1562" y="16294"/>
                  </a:lnTo>
                  <a:cubicBezTo>
                    <a:pt x="1213" y="16705"/>
                    <a:pt x="925" y="17139"/>
                    <a:pt x="702" y="17588"/>
                  </a:cubicBezTo>
                  <a:cubicBezTo>
                    <a:pt x="416" y="18166"/>
                    <a:pt x="240" y="18767"/>
                    <a:pt x="178" y="19375"/>
                  </a:cubicBezTo>
                  <a:lnTo>
                    <a:pt x="0" y="20215"/>
                  </a:lnTo>
                  <a:lnTo>
                    <a:pt x="203" y="21047"/>
                  </a:lnTo>
                  <a:lnTo>
                    <a:pt x="672" y="21526"/>
                  </a:lnTo>
                  <a:lnTo>
                    <a:pt x="1533" y="21600"/>
                  </a:lnTo>
                  <a:lnTo>
                    <a:pt x="3296" y="20732"/>
                  </a:lnTo>
                  <a:lnTo>
                    <a:pt x="4666" y="19799"/>
                  </a:lnTo>
                  <a:lnTo>
                    <a:pt x="5912" y="18735"/>
                  </a:lnTo>
                  <a:lnTo>
                    <a:pt x="7172" y="17654"/>
                  </a:lnTo>
                  <a:lnTo>
                    <a:pt x="7843" y="16776"/>
                  </a:lnTo>
                  <a:lnTo>
                    <a:pt x="8131" y="15916"/>
                  </a:lnTo>
                  <a:lnTo>
                    <a:pt x="8322" y="15241"/>
                  </a:lnTo>
                  <a:lnTo>
                    <a:pt x="9582" y="14761"/>
                  </a:lnTo>
                  <a:lnTo>
                    <a:pt x="10524" y="14206"/>
                  </a:lnTo>
                  <a:lnTo>
                    <a:pt x="11085" y="13401"/>
                  </a:lnTo>
                  <a:lnTo>
                    <a:pt x="12481" y="12431"/>
                  </a:lnTo>
                  <a:lnTo>
                    <a:pt x="13277" y="11416"/>
                  </a:lnTo>
                  <a:cubicBezTo>
                    <a:pt x="13611" y="11114"/>
                    <a:pt x="13997" y="10839"/>
                    <a:pt x="14425" y="10597"/>
                  </a:cubicBezTo>
                  <a:cubicBezTo>
                    <a:pt x="14754" y="10412"/>
                    <a:pt x="15106" y="10247"/>
                    <a:pt x="15478" y="10104"/>
                  </a:cubicBezTo>
                  <a:lnTo>
                    <a:pt x="16683" y="9522"/>
                  </a:lnTo>
                  <a:lnTo>
                    <a:pt x="18751" y="7982"/>
                  </a:lnTo>
                  <a:lnTo>
                    <a:pt x="19970" y="6850"/>
                  </a:lnTo>
                  <a:lnTo>
                    <a:pt x="20915" y="5464"/>
                  </a:lnTo>
                  <a:lnTo>
                    <a:pt x="21557" y="4558"/>
                  </a:lnTo>
                  <a:lnTo>
                    <a:pt x="21600" y="3220"/>
                  </a:lnTo>
                  <a:lnTo>
                    <a:pt x="21151" y="1883"/>
                  </a:lnTo>
                  <a:lnTo>
                    <a:pt x="20470" y="973"/>
                  </a:lnTo>
                  <a:lnTo>
                    <a:pt x="19265" y="452"/>
                  </a:lnTo>
                  <a:lnTo>
                    <a:pt x="18143" y="77"/>
                  </a:lnTo>
                  <a:lnTo>
                    <a:pt x="16736" y="0"/>
                  </a:lnTo>
                  <a:lnTo>
                    <a:pt x="15531" y="381"/>
                  </a:lnTo>
                  <a:lnTo>
                    <a:pt x="14287" y="836"/>
                  </a:lnTo>
                  <a:lnTo>
                    <a:pt x="13369" y="1363"/>
                  </a:lnTo>
                  <a:lnTo>
                    <a:pt x="11919" y="1983"/>
                  </a:lnTo>
                  <a:lnTo>
                    <a:pt x="10810" y="2834"/>
                  </a:lnTo>
                  <a:lnTo>
                    <a:pt x="9632" y="3944"/>
                  </a:lnTo>
                  <a:lnTo>
                    <a:pt x="8635" y="4854"/>
                  </a:lnTo>
                  <a:lnTo>
                    <a:pt x="7812" y="6072"/>
                  </a:lnTo>
                  <a:lnTo>
                    <a:pt x="7648" y="6774"/>
                  </a:lnTo>
                  <a:lnTo>
                    <a:pt x="7648" y="7735"/>
                  </a:lnTo>
                  <a:lnTo>
                    <a:pt x="7810" y="8593"/>
                  </a:lnTo>
                  <a:cubicBezTo>
                    <a:pt x="7755" y="8805"/>
                    <a:pt x="7654" y="9010"/>
                    <a:pt x="7509" y="9201"/>
                  </a:cubicBezTo>
                  <a:cubicBezTo>
                    <a:pt x="7301" y="9477"/>
                    <a:pt x="7009" y="9719"/>
                    <a:pt x="6651" y="9911"/>
                  </a:cubicBezTo>
                  <a:lnTo>
                    <a:pt x="6117" y="10492"/>
                  </a:lnTo>
                  <a:lnTo>
                    <a:pt x="5720" y="11111"/>
                  </a:lnTo>
                  <a:lnTo>
                    <a:pt x="5720" y="11877"/>
                  </a:lnTo>
                  <a:lnTo>
                    <a:pt x="5802" y="12734"/>
                  </a:lnTo>
                  <a:lnTo>
                    <a:pt x="5362" y="13131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7070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Shape 2324"/>
            <p:cNvSpPr/>
            <p:nvPr/>
          </p:nvSpPr>
          <p:spPr>
            <a:xfrm rot="21600000">
              <a:off x="-1" y="2532859"/>
              <a:ext cx="820980" cy="870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70" y="959"/>
                  </a:moveTo>
                  <a:lnTo>
                    <a:pt x="7375" y="746"/>
                  </a:lnTo>
                  <a:lnTo>
                    <a:pt x="6005" y="460"/>
                  </a:lnTo>
                  <a:lnTo>
                    <a:pt x="4720" y="40"/>
                  </a:lnTo>
                  <a:lnTo>
                    <a:pt x="3286" y="0"/>
                  </a:lnTo>
                  <a:lnTo>
                    <a:pt x="2005" y="295"/>
                  </a:lnTo>
                  <a:lnTo>
                    <a:pt x="849" y="1185"/>
                  </a:lnTo>
                  <a:lnTo>
                    <a:pt x="218" y="2375"/>
                  </a:lnTo>
                  <a:lnTo>
                    <a:pt x="0" y="3791"/>
                  </a:lnTo>
                  <a:lnTo>
                    <a:pt x="89" y="4764"/>
                  </a:lnTo>
                  <a:lnTo>
                    <a:pt x="791" y="5823"/>
                  </a:lnTo>
                  <a:lnTo>
                    <a:pt x="1780" y="6863"/>
                  </a:lnTo>
                  <a:lnTo>
                    <a:pt x="3412" y="8341"/>
                  </a:lnTo>
                  <a:lnTo>
                    <a:pt x="5171" y="9616"/>
                  </a:lnTo>
                  <a:lnTo>
                    <a:pt x="6126" y="10678"/>
                  </a:lnTo>
                  <a:lnTo>
                    <a:pt x="7435" y="12311"/>
                  </a:lnTo>
                  <a:lnTo>
                    <a:pt x="9232" y="14255"/>
                  </a:lnTo>
                  <a:lnTo>
                    <a:pt x="10481" y="16504"/>
                  </a:lnTo>
                  <a:lnTo>
                    <a:pt x="11438" y="17812"/>
                  </a:lnTo>
                  <a:lnTo>
                    <a:pt x="12916" y="19248"/>
                  </a:lnTo>
                  <a:lnTo>
                    <a:pt x="13935" y="20111"/>
                  </a:lnTo>
                  <a:lnTo>
                    <a:pt x="15185" y="20976"/>
                  </a:lnTo>
                  <a:lnTo>
                    <a:pt x="17351" y="21564"/>
                  </a:lnTo>
                  <a:lnTo>
                    <a:pt x="18242" y="21600"/>
                  </a:lnTo>
                  <a:lnTo>
                    <a:pt x="19373" y="21528"/>
                  </a:lnTo>
                  <a:lnTo>
                    <a:pt x="20290" y="21023"/>
                  </a:lnTo>
                  <a:lnTo>
                    <a:pt x="21115" y="20256"/>
                  </a:lnTo>
                  <a:lnTo>
                    <a:pt x="21345" y="18778"/>
                  </a:lnTo>
                  <a:lnTo>
                    <a:pt x="21383" y="17046"/>
                  </a:lnTo>
                  <a:lnTo>
                    <a:pt x="21600" y="15041"/>
                  </a:lnTo>
                  <a:lnTo>
                    <a:pt x="21090" y="13273"/>
                  </a:lnTo>
                  <a:lnTo>
                    <a:pt x="20455" y="11700"/>
                  </a:lnTo>
                  <a:lnTo>
                    <a:pt x="19116" y="9331"/>
                  </a:lnTo>
                  <a:lnTo>
                    <a:pt x="17818" y="7490"/>
                  </a:lnTo>
                  <a:lnTo>
                    <a:pt x="16468" y="5940"/>
                  </a:lnTo>
                  <a:lnTo>
                    <a:pt x="14692" y="3902"/>
                  </a:lnTo>
                  <a:lnTo>
                    <a:pt x="13507" y="2751"/>
                  </a:lnTo>
                  <a:lnTo>
                    <a:pt x="12069" y="2089"/>
                  </a:lnTo>
                  <a:lnTo>
                    <a:pt x="10679" y="1427"/>
                  </a:lnTo>
                  <a:lnTo>
                    <a:pt x="9753" y="1166"/>
                  </a:lnTo>
                  <a:lnTo>
                    <a:pt x="8470" y="959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7070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2" name="Group 2331"/>
          <p:cNvGrpSpPr/>
          <p:nvPr/>
        </p:nvGrpSpPr>
        <p:grpSpPr>
          <a:xfrm rot="3003138">
            <a:off x="6515095" y="3391181"/>
            <a:ext cx="1878757" cy="1975698"/>
            <a:chOff x="0" y="0"/>
            <a:chExt cx="4425289" cy="4653625"/>
          </a:xfrm>
          <a:solidFill>
            <a:srgbClr val="589876"/>
          </a:solidFill>
        </p:grpSpPr>
        <p:sp>
          <p:nvSpPr>
            <p:cNvPr id="23" name="Shape 2326"/>
            <p:cNvSpPr/>
            <p:nvPr/>
          </p:nvSpPr>
          <p:spPr>
            <a:xfrm rot="21600000">
              <a:off x="1082657" y="380041"/>
              <a:ext cx="2554870" cy="4273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609" y="8640"/>
                  </a:moveTo>
                  <a:lnTo>
                    <a:pt x="7143" y="8325"/>
                  </a:lnTo>
                  <a:lnTo>
                    <a:pt x="6929" y="8008"/>
                  </a:lnTo>
                  <a:lnTo>
                    <a:pt x="6877" y="7708"/>
                  </a:lnTo>
                  <a:lnTo>
                    <a:pt x="6872" y="7237"/>
                  </a:lnTo>
                  <a:lnTo>
                    <a:pt x="6598" y="6867"/>
                  </a:lnTo>
                  <a:lnTo>
                    <a:pt x="6361" y="6629"/>
                  </a:lnTo>
                  <a:lnTo>
                    <a:pt x="5746" y="6044"/>
                  </a:lnTo>
                  <a:lnTo>
                    <a:pt x="5322" y="5533"/>
                  </a:lnTo>
                  <a:lnTo>
                    <a:pt x="5177" y="5120"/>
                  </a:lnTo>
                  <a:lnTo>
                    <a:pt x="5044" y="4617"/>
                  </a:lnTo>
                  <a:lnTo>
                    <a:pt x="4851" y="4273"/>
                  </a:lnTo>
                  <a:lnTo>
                    <a:pt x="4628" y="4050"/>
                  </a:lnTo>
                  <a:lnTo>
                    <a:pt x="4452" y="3843"/>
                  </a:lnTo>
                  <a:lnTo>
                    <a:pt x="4372" y="3530"/>
                  </a:lnTo>
                  <a:lnTo>
                    <a:pt x="4241" y="3144"/>
                  </a:lnTo>
                  <a:lnTo>
                    <a:pt x="4179" y="2742"/>
                  </a:lnTo>
                  <a:lnTo>
                    <a:pt x="4041" y="2213"/>
                  </a:lnTo>
                  <a:lnTo>
                    <a:pt x="3881" y="1678"/>
                  </a:lnTo>
                  <a:lnTo>
                    <a:pt x="3834" y="1138"/>
                  </a:lnTo>
                  <a:lnTo>
                    <a:pt x="3757" y="719"/>
                  </a:lnTo>
                  <a:lnTo>
                    <a:pt x="3556" y="537"/>
                  </a:lnTo>
                  <a:lnTo>
                    <a:pt x="3356" y="356"/>
                  </a:lnTo>
                  <a:lnTo>
                    <a:pt x="3033" y="187"/>
                  </a:lnTo>
                  <a:lnTo>
                    <a:pt x="2660" y="49"/>
                  </a:lnTo>
                  <a:lnTo>
                    <a:pt x="2203" y="0"/>
                  </a:lnTo>
                  <a:lnTo>
                    <a:pt x="1835" y="4"/>
                  </a:lnTo>
                  <a:lnTo>
                    <a:pt x="1349" y="56"/>
                  </a:lnTo>
                  <a:lnTo>
                    <a:pt x="792" y="181"/>
                  </a:lnTo>
                  <a:lnTo>
                    <a:pt x="469" y="327"/>
                  </a:lnTo>
                  <a:lnTo>
                    <a:pt x="231" y="611"/>
                  </a:lnTo>
                  <a:lnTo>
                    <a:pt x="48" y="858"/>
                  </a:lnTo>
                  <a:lnTo>
                    <a:pt x="0" y="1071"/>
                  </a:lnTo>
                  <a:lnTo>
                    <a:pt x="4" y="1279"/>
                  </a:lnTo>
                  <a:lnTo>
                    <a:pt x="16" y="1522"/>
                  </a:lnTo>
                  <a:lnTo>
                    <a:pt x="156" y="1902"/>
                  </a:lnTo>
                  <a:lnTo>
                    <a:pt x="320" y="2387"/>
                  </a:lnTo>
                  <a:lnTo>
                    <a:pt x="639" y="3151"/>
                  </a:lnTo>
                  <a:lnTo>
                    <a:pt x="770" y="3827"/>
                  </a:lnTo>
                  <a:lnTo>
                    <a:pt x="913" y="4107"/>
                  </a:lnTo>
                  <a:lnTo>
                    <a:pt x="1048" y="4430"/>
                  </a:lnTo>
                  <a:lnTo>
                    <a:pt x="1085" y="4768"/>
                  </a:lnTo>
                  <a:lnTo>
                    <a:pt x="1233" y="5055"/>
                  </a:lnTo>
                  <a:lnTo>
                    <a:pt x="1364" y="5302"/>
                  </a:lnTo>
                  <a:lnTo>
                    <a:pt x="1507" y="5540"/>
                  </a:lnTo>
                  <a:lnTo>
                    <a:pt x="1651" y="5782"/>
                  </a:lnTo>
                  <a:lnTo>
                    <a:pt x="1802" y="6093"/>
                  </a:lnTo>
                  <a:lnTo>
                    <a:pt x="1864" y="6358"/>
                  </a:lnTo>
                  <a:lnTo>
                    <a:pt x="1909" y="6571"/>
                  </a:lnTo>
                  <a:lnTo>
                    <a:pt x="2007" y="6895"/>
                  </a:lnTo>
                  <a:lnTo>
                    <a:pt x="2244" y="7169"/>
                  </a:lnTo>
                  <a:lnTo>
                    <a:pt x="2539" y="7419"/>
                  </a:lnTo>
                  <a:lnTo>
                    <a:pt x="2854" y="7654"/>
                  </a:lnTo>
                  <a:lnTo>
                    <a:pt x="3259" y="7908"/>
                  </a:lnTo>
                  <a:lnTo>
                    <a:pt x="3505" y="8136"/>
                  </a:lnTo>
                  <a:lnTo>
                    <a:pt x="3759" y="8307"/>
                  </a:lnTo>
                  <a:lnTo>
                    <a:pt x="3890" y="8437"/>
                  </a:lnTo>
                  <a:lnTo>
                    <a:pt x="4037" y="8540"/>
                  </a:lnTo>
                  <a:lnTo>
                    <a:pt x="4271" y="8721"/>
                  </a:lnTo>
                  <a:lnTo>
                    <a:pt x="4300" y="8911"/>
                  </a:lnTo>
                  <a:lnTo>
                    <a:pt x="4287" y="9142"/>
                  </a:lnTo>
                  <a:lnTo>
                    <a:pt x="4246" y="9438"/>
                  </a:lnTo>
                  <a:lnTo>
                    <a:pt x="4132" y="9909"/>
                  </a:lnTo>
                  <a:lnTo>
                    <a:pt x="4012" y="10364"/>
                  </a:lnTo>
                  <a:lnTo>
                    <a:pt x="3958" y="10797"/>
                  </a:lnTo>
                  <a:lnTo>
                    <a:pt x="4101" y="11151"/>
                  </a:lnTo>
                  <a:lnTo>
                    <a:pt x="4323" y="11474"/>
                  </a:lnTo>
                  <a:lnTo>
                    <a:pt x="4580" y="11827"/>
                  </a:lnTo>
                  <a:lnTo>
                    <a:pt x="4740" y="12133"/>
                  </a:lnTo>
                  <a:lnTo>
                    <a:pt x="4785" y="12429"/>
                  </a:lnTo>
                  <a:lnTo>
                    <a:pt x="4822" y="12638"/>
                  </a:lnTo>
                  <a:lnTo>
                    <a:pt x="4822" y="12857"/>
                  </a:lnTo>
                  <a:lnTo>
                    <a:pt x="4797" y="12996"/>
                  </a:lnTo>
                  <a:lnTo>
                    <a:pt x="4699" y="13136"/>
                  </a:lnTo>
                  <a:lnTo>
                    <a:pt x="4539" y="13285"/>
                  </a:lnTo>
                  <a:lnTo>
                    <a:pt x="4388" y="13429"/>
                  </a:lnTo>
                  <a:lnTo>
                    <a:pt x="4183" y="13566"/>
                  </a:lnTo>
                  <a:lnTo>
                    <a:pt x="4060" y="13677"/>
                  </a:lnTo>
                  <a:lnTo>
                    <a:pt x="3847" y="13755"/>
                  </a:lnTo>
                  <a:lnTo>
                    <a:pt x="3614" y="13931"/>
                  </a:lnTo>
                  <a:lnTo>
                    <a:pt x="3405" y="14083"/>
                  </a:lnTo>
                  <a:lnTo>
                    <a:pt x="3102" y="14343"/>
                  </a:lnTo>
                  <a:lnTo>
                    <a:pt x="2943" y="14624"/>
                  </a:lnTo>
                  <a:lnTo>
                    <a:pt x="2759" y="14845"/>
                  </a:lnTo>
                  <a:lnTo>
                    <a:pt x="2550" y="15079"/>
                  </a:lnTo>
                  <a:cubicBezTo>
                    <a:pt x="2445" y="15151"/>
                    <a:pt x="2338" y="15222"/>
                    <a:pt x="2231" y="15292"/>
                  </a:cubicBezTo>
                  <a:cubicBezTo>
                    <a:pt x="2109" y="15371"/>
                    <a:pt x="1986" y="15450"/>
                    <a:pt x="1862" y="15527"/>
                  </a:cubicBezTo>
                  <a:lnTo>
                    <a:pt x="1518" y="15733"/>
                  </a:lnTo>
                  <a:lnTo>
                    <a:pt x="1335" y="15901"/>
                  </a:lnTo>
                  <a:lnTo>
                    <a:pt x="1114" y="16041"/>
                  </a:lnTo>
                  <a:lnTo>
                    <a:pt x="905" y="16241"/>
                  </a:lnTo>
                  <a:lnTo>
                    <a:pt x="758" y="16440"/>
                  </a:lnTo>
                  <a:lnTo>
                    <a:pt x="647" y="16643"/>
                  </a:lnTo>
                  <a:lnTo>
                    <a:pt x="598" y="16819"/>
                  </a:lnTo>
                  <a:lnTo>
                    <a:pt x="598" y="17025"/>
                  </a:lnTo>
                  <a:lnTo>
                    <a:pt x="639" y="17423"/>
                  </a:lnTo>
                  <a:lnTo>
                    <a:pt x="774" y="17682"/>
                  </a:lnTo>
                  <a:lnTo>
                    <a:pt x="856" y="17895"/>
                  </a:lnTo>
                  <a:lnTo>
                    <a:pt x="955" y="18087"/>
                  </a:lnTo>
                  <a:lnTo>
                    <a:pt x="1053" y="18295"/>
                  </a:lnTo>
                  <a:lnTo>
                    <a:pt x="1212" y="18558"/>
                  </a:lnTo>
                  <a:lnTo>
                    <a:pt x="1327" y="18752"/>
                  </a:lnTo>
                  <a:lnTo>
                    <a:pt x="1495" y="18975"/>
                  </a:lnTo>
                  <a:lnTo>
                    <a:pt x="1703" y="19203"/>
                  </a:lnTo>
                  <a:lnTo>
                    <a:pt x="1843" y="19364"/>
                  </a:lnTo>
                  <a:lnTo>
                    <a:pt x="2171" y="19521"/>
                  </a:lnTo>
                  <a:lnTo>
                    <a:pt x="2375" y="19685"/>
                  </a:lnTo>
                  <a:lnTo>
                    <a:pt x="2630" y="19841"/>
                  </a:lnTo>
                  <a:lnTo>
                    <a:pt x="2986" y="20069"/>
                  </a:lnTo>
                  <a:lnTo>
                    <a:pt x="3248" y="20152"/>
                  </a:lnTo>
                  <a:lnTo>
                    <a:pt x="3599" y="20323"/>
                  </a:lnTo>
                  <a:lnTo>
                    <a:pt x="3959" y="20470"/>
                  </a:lnTo>
                  <a:lnTo>
                    <a:pt x="4677" y="20713"/>
                  </a:lnTo>
                  <a:lnTo>
                    <a:pt x="5385" y="20876"/>
                  </a:lnTo>
                  <a:lnTo>
                    <a:pt x="5724" y="20906"/>
                  </a:lnTo>
                  <a:lnTo>
                    <a:pt x="6060" y="20947"/>
                  </a:lnTo>
                  <a:lnTo>
                    <a:pt x="6585" y="20986"/>
                  </a:lnTo>
                  <a:lnTo>
                    <a:pt x="7060" y="20972"/>
                  </a:lnTo>
                  <a:cubicBezTo>
                    <a:pt x="7198" y="20987"/>
                    <a:pt x="7338" y="20995"/>
                    <a:pt x="7478" y="20994"/>
                  </a:cubicBezTo>
                  <a:cubicBezTo>
                    <a:pt x="7672" y="20993"/>
                    <a:pt x="7865" y="20976"/>
                    <a:pt x="8051" y="20945"/>
                  </a:cubicBezTo>
                  <a:lnTo>
                    <a:pt x="8414" y="20901"/>
                  </a:lnTo>
                  <a:cubicBezTo>
                    <a:pt x="8557" y="20875"/>
                    <a:pt x="8701" y="20849"/>
                    <a:pt x="8844" y="20823"/>
                  </a:cubicBezTo>
                  <a:cubicBezTo>
                    <a:pt x="8971" y="20800"/>
                    <a:pt x="9098" y="20777"/>
                    <a:pt x="9224" y="20754"/>
                  </a:cubicBezTo>
                  <a:lnTo>
                    <a:pt x="9568" y="20674"/>
                  </a:lnTo>
                  <a:lnTo>
                    <a:pt x="9948" y="20564"/>
                  </a:lnTo>
                  <a:lnTo>
                    <a:pt x="10453" y="20385"/>
                  </a:lnTo>
                  <a:lnTo>
                    <a:pt x="10878" y="20064"/>
                  </a:lnTo>
                  <a:lnTo>
                    <a:pt x="11092" y="19660"/>
                  </a:lnTo>
                  <a:lnTo>
                    <a:pt x="11042" y="19237"/>
                  </a:lnTo>
                  <a:lnTo>
                    <a:pt x="11051" y="18855"/>
                  </a:lnTo>
                  <a:lnTo>
                    <a:pt x="10760" y="18502"/>
                  </a:lnTo>
                  <a:lnTo>
                    <a:pt x="10633" y="18187"/>
                  </a:lnTo>
                  <a:lnTo>
                    <a:pt x="10298" y="17836"/>
                  </a:lnTo>
                  <a:lnTo>
                    <a:pt x="9889" y="17532"/>
                  </a:lnTo>
                  <a:lnTo>
                    <a:pt x="9524" y="17226"/>
                  </a:lnTo>
                  <a:lnTo>
                    <a:pt x="9042" y="16943"/>
                  </a:lnTo>
                  <a:lnTo>
                    <a:pt x="8579" y="16512"/>
                  </a:lnTo>
                  <a:lnTo>
                    <a:pt x="8383" y="16189"/>
                  </a:lnTo>
                  <a:lnTo>
                    <a:pt x="8124" y="15427"/>
                  </a:lnTo>
                  <a:lnTo>
                    <a:pt x="8137" y="15070"/>
                  </a:lnTo>
                  <a:lnTo>
                    <a:pt x="8223" y="14786"/>
                  </a:lnTo>
                  <a:lnTo>
                    <a:pt x="8330" y="14546"/>
                  </a:lnTo>
                  <a:lnTo>
                    <a:pt x="8485" y="14370"/>
                  </a:lnTo>
                  <a:lnTo>
                    <a:pt x="8744" y="14172"/>
                  </a:lnTo>
                  <a:lnTo>
                    <a:pt x="9038" y="13973"/>
                  </a:lnTo>
                  <a:lnTo>
                    <a:pt x="9316" y="13780"/>
                  </a:lnTo>
                  <a:lnTo>
                    <a:pt x="9755" y="13589"/>
                  </a:lnTo>
                  <a:lnTo>
                    <a:pt x="10058" y="13378"/>
                  </a:lnTo>
                  <a:cubicBezTo>
                    <a:pt x="10130" y="13340"/>
                    <a:pt x="10203" y="13303"/>
                    <a:pt x="10279" y="13268"/>
                  </a:cubicBezTo>
                  <a:cubicBezTo>
                    <a:pt x="10370" y="13226"/>
                    <a:pt x="10464" y="13186"/>
                    <a:pt x="10561" y="13149"/>
                  </a:cubicBezTo>
                  <a:lnTo>
                    <a:pt x="10840" y="13053"/>
                  </a:lnTo>
                  <a:lnTo>
                    <a:pt x="11311" y="12987"/>
                  </a:lnTo>
                  <a:lnTo>
                    <a:pt x="11696" y="12950"/>
                  </a:lnTo>
                  <a:lnTo>
                    <a:pt x="12093" y="12999"/>
                  </a:lnTo>
                  <a:lnTo>
                    <a:pt x="12511" y="13089"/>
                  </a:lnTo>
                  <a:lnTo>
                    <a:pt x="12793" y="13148"/>
                  </a:lnTo>
                  <a:lnTo>
                    <a:pt x="13124" y="13285"/>
                  </a:lnTo>
                  <a:lnTo>
                    <a:pt x="13582" y="13523"/>
                  </a:lnTo>
                  <a:lnTo>
                    <a:pt x="13742" y="13736"/>
                  </a:lnTo>
                  <a:lnTo>
                    <a:pt x="14008" y="13958"/>
                  </a:lnTo>
                  <a:lnTo>
                    <a:pt x="14291" y="14217"/>
                  </a:lnTo>
                  <a:lnTo>
                    <a:pt x="14427" y="14435"/>
                  </a:lnTo>
                  <a:lnTo>
                    <a:pt x="14451" y="14669"/>
                  </a:lnTo>
                  <a:lnTo>
                    <a:pt x="14452" y="14904"/>
                  </a:lnTo>
                  <a:lnTo>
                    <a:pt x="14407" y="15087"/>
                  </a:lnTo>
                  <a:lnTo>
                    <a:pt x="14292" y="15337"/>
                  </a:lnTo>
                  <a:lnTo>
                    <a:pt x="14134" y="15497"/>
                  </a:lnTo>
                  <a:lnTo>
                    <a:pt x="13925" y="15701"/>
                  </a:lnTo>
                  <a:lnTo>
                    <a:pt x="13687" y="15909"/>
                  </a:lnTo>
                  <a:lnTo>
                    <a:pt x="13335" y="16305"/>
                  </a:lnTo>
                  <a:lnTo>
                    <a:pt x="13151" y="16479"/>
                  </a:lnTo>
                  <a:lnTo>
                    <a:pt x="13003" y="16654"/>
                  </a:lnTo>
                  <a:lnTo>
                    <a:pt x="12840" y="16818"/>
                  </a:lnTo>
                  <a:lnTo>
                    <a:pt x="12668" y="17008"/>
                  </a:lnTo>
                  <a:lnTo>
                    <a:pt x="12512" y="17221"/>
                  </a:lnTo>
                  <a:lnTo>
                    <a:pt x="12250" y="17619"/>
                  </a:lnTo>
                  <a:lnTo>
                    <a:pt x="12124" y="17984"/>
                  </a:lnTo>
                  <a:lnTo>
                    <a:pt x="12039" y="18244"/>
                  </a:lnTo>
                  <a:lnTo>
                    <a:pt x="11974" y="18552"/>
                  </a:lnTo>
                  <a:lnTo>
                    <a:pt x="11999" y="18790"/>
                  </a:lnTo>
                  <a:lnTo>
                    <a:pt x="12019" y="19081"/>
                  </a:lnTo>
                  <a:lnTo>
                    <a:pt x="11933" y="19394"/>
                  </a:lnTo>
                  <a:lnTo>
                    <a:pt x="11954" y="19602"/>
                  </a:lnTo>
                  <a:lnTo>
                    <a:pt x="11954" y="19835"/>
                  </a:lnTo>
                  <a:lnTo>
                    <a:pt x="11978" y="20084"/>
                  </a:lnTo>
                  <a:lnTo>
                    <a:pt x="12064" y="20312"/>
                  </a:lnTo>
                  <a:lnTo>
                    <a:pt x="12298" y="20637"/>
                  </a:lnTo>
                  <a:lnTo>
                    <a:pt x="12642" y="20845"/>
                  </a:lnTo>
                  <a:lnTo>
                    <a:pt x="12961" y="21050"/>
                  </a:lnTo>
                  <a:lnTo>
                    <a:pt x="13412" y="21292"/>
                  </a:lnTo>
                  <a:lnTo>
                    <a:pt x="13731" y="21412"/>
                  </a:lnTo>
                  <a:lnTo>
                    <a:pt x="14013" y="21542"/>
                  </a:lnTo>
                  <a:lnTo>
                    <a:pt x="14352" y="21600"/>
                  </a:lnTo>
                  <a:lnTo>
                    <a:pt x="14806" y="21600"/>
                  </a:lnTo>
                  <a:lnTo>
                    <a:pt x="15240" y="21500"/>
                  </a:lnTo>
                  <a:lnTo>
                    <a:pt x="16042" y="21407"/>
                  </a:lnTo>
                  <a:lnTo>
                    <a:pt x="16410" y="21297"/>
                  </a:lnTo>
                  <a:lnTo>
                    <a:pt x="16762" y="21189"/>
                  </a:lnTo>
                  <a:lnTo>
                    <a:pt x="17308" y="20991"/>
                  </a:lnTo>
                  <a:lnTo>
                    <a:pt x="17759" y="20786"/>
                  </a:lnTo>
                  <a:lnTo>
                    <a:pt x="18082" y="20595"/>
                  </a:lnTo>
                  <a:lnTo>
                    <a:pt x="18508" y="20243"/>
                  </a:lnTo>
                  <a:lnTo>
                    <a:pt x="18676" y="19981"/>
                  </a:lnTo>
                  <a:lnTo>
                    <a:pt x="18713" y="19660"/>
                  </a:lnTo>
                  <a:lnTo>
                    <a:pt x="18872" y="19220"/>
                  </a:lnTo>
                  <a:lnTo>
                    <a:pt x="19192" y="18740"/>
                  </a:lnTo>
                  <a:lnTo>
                    <a:pt x="19553" y="18245"/>
                  </a:lnTo>
                  <a:lnTo>
                    <a:pt x="19925" y="17610"/>
                  </a:lnTo>
                  <a:lnTo>
                    <a:pt x="20110" y="17158"/>
                  </a:lnTo>
                  <a:lnTo>
                    <a:pt x="20290" y="16871"/>
                  </a:lnTo>
                  <a:lnTo>
                    <a:pt x="20470" y="16411"/>
                  </a:lnTo>
                  <a:lnTo>
                    <a:pt x="20569" y="16118"/>
                  </a:lnTo>
                  <a:lnTo>
                    <a:pt x="20692" y="15799"/>
                  </a:lnTo>
                  <a:lnTo>
                    <a:pt x="20729" y="15403"/>
                  </a:lnTo>
                  <a:lnTo>
                    <a:pt x="20892" y="15114"/>
                  </a:lnTo>
                  <a:lnTo>
                    <a:pt x="21027" y="14945"/>
                  </a:lnTo>
                  <a:lnTo>
                    <a:pt x="21256" y="14740"/>
                  </a:lnTo>
                  <a:lnTo>
                    <a:pt x="21502" y="14460"/>
                  </a:lnTo>
                  <a:lnTo>
                    <a:pt x="21600" y="13992"/>
                  </a:lnTo>
                  <a:lnTo>
                    <a:pt x="21588" y="13676"/>
                  </a:lnTo>
                  <a:lnTo>
                    <a:pt x="21514" y="13392"/>
                  </a:lnTo>
                  <a:lnTo>
                    <a:pt x="21467" y="12962"/>
                  </a:lnTo>
                  <a:lnTo>
                    <a:pt x="21357" y="12492"/>
                  </a:lnTo>
                  <a:lnTo>
                    <a:pt x="21172" y="12247"/>
                  </a:lnTo>
                  <a:lnTo>
                    <a:pt x="20951" y="12007"/>
                  </a:lnTo>
                  <a:lnTo>
                    <a:pt x="20673" y="11815"/>
                  </a:lnTo>
                  <a:lnTo>
                    <a:pt x="20320" y="11656"/>
                  </a:lnTo>
                  <a:lnTo>
                    <a:pt x="19847" y="11496"/>
                  </a:lnTo>
                  <a:lnTo>
                    <a:pt x="19503" y="11363"/>
                  </a:lnTo>
                  <a:lnTo>
                    <a:pt x="19045" y="11118"/>
                  </a:lnTo>
                  <a:lnTo>
                    <a:pt x="18725" y="10964"/>
                  </a:lnTo>
                  <a:lnTo>
                    <a:pt x="18512" y="10832"/>
                  </a:lnTo>
                  <a:lnTo>
                    <a:pt x="18148" y="10687"/>
                  </a:lnTo>
                  <a:lnTo>
                    <a:pt x="17803" y="10606"/>
                  </a:lnTo>
                  <a:lnTo>
                    <a:pt x="17402" y="10577"/>
                  </a:lnTo>
                  <a:lnTo>
                    <a:pt x="17001" y="10545"/>
                  </a:lnTo>
                  <a:lnTo>
                    <a:pt x="16706" y="10508"/>
                  </a:lnTo>
                  <a:cubicBezTo>
                    <a:pt x="16571" y="10512"/>
                    <a:pt x="16434" y="10505"/>
                    <a:pt x="16302" y="10486"/>
                  </a:cubicBezTo>
                  <a:cubicBezTo>
                    <a:pt x="16166" y="10468"/>
                    <a:pt x="16035" y="10438"/>
                    <a:pt x="15913" y="10398"/>
                  </a:cubicBezTo>
                  <a:lnTo>
                    <a:pt x="15573" y="10349"/>
                  </a:lnTo>
                  <a:lnTo>
                    <a:pt x="15207" y="10227"/>
                  </a:lnTo>
                  <a:lnTo>
                    <a:pt x="14556" y="9914"/>
                  </a:lnTo>
                  <a:lnTo>
                    <a:pt x="14295" y="9650"/>
                  </a:lnTo>
                  <a:lnTo>
                    <a:pt x="13922" y="9371"/>
                  </a:lnTo>
                  <a:lnTo>
                    <a:pt x="13479" y="9170"/>
                  </a:lnTo>
                  <a:lnTo>
                    <a:pt x="13111" y="9009"/>
                  </a:lnTo>
                  <a:lnTo>
                    <a:pt x="12697" y="8938"/>
                  </a:lnTo>
                  <a:lnTo>
                    <a:pt x="12231" y="8879"/>
                  </a:lnTo>
                  <a:lnTo>
                    <a:pt x="11707" y="8838"/>
                  </a:lnTo>
                  <a:lnTo>
                    <a:pt x="11101" y="8796"/>
                  </a:lnTo>
                  <a:lnTo>
                    <a:pt x="10369" y="8793"/>
                  </a:lnTo>
                  <a:lnTo>
                    <a:pt x="9841" y="8814"/>
                  </a:lnTo>
                  <a:lnTo>
                    <a:pt x="9317" y="8851"/>
                  </a:lnTo>
                  <a:lnTo>
                    <a:pt x="8536" y="8824"/>
                  </a:lnTo>
                  <a:lnTo>
                    <a:pt x="8196" y="8832"/>
                  </a:lnTo>
                  <a:lnTo>
                    <a:pt x="7832" y="8768"/>
                  </a:lnTo>
                  <a:lnTo>
                    <a:pt x="7609" y="864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7070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" name="Shape 2327"/>
            <p:cNvSpPr/>
            <p:nvPr/>
          </p:nvSpPr>
          <p:spPr>
            <a:xfrm rot="21600000">
              <a:off x="2222188" y="-1"/>
              <a:ext cx="429395" cy="1943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79" y="21489"/>
                  </a:moveTo>
                  <a:lnTo>
                    <a:pt x="6261" y="21209"/>
                  </a:lnTo>
                  <a:lnTo>
                    <a:pt x="4179" y="20701"/>
                  </a:lnTo>
                  <a:lnTo>
                    <a:pt x="2049" y="20223"/>
                  </a:lnTo>
                  <a:lnTo>
                    <a:pt x="1237" y="19788"/>
                  </a:lnTo>
                  <a:lnTo>
                    <a:pt x="784" y="19149"/>
                  </a:lnTo>
                  <a:lnTo>
                    <a:pt x="143" y="18506"/>
                  </a:lnTo>
                  <a:lnTo>
                    <a:pt x="67" y="18035"/>
                  </a:lnTo>
                  <a:lnTo>
                    <a:pt x="0" y="17378"/>
                  </a:lnTo>
                  <a:lnTo>
                    <a:pt x="0" y="16762"/>
                  </a:lnTo>
                  <a:lnTo>
                    <a:pt x="70" y="16072"/>
                  </a:lnTo>
                  <a:lnTo>
                    <a:pt x="900" y="15394"/>
                  </a:lnTo>
                  <a:lnTo>
                    <a:pt x="1972" y="14908"/>
                  </a:lnTo>
                  <a:lnTo>
                    <a:pt x="4018" y="14413"/>
                  </a:lnTo>
                  <a:cubicBezTo>
                    <a:pt x="4314" y="14276"/>
                    <a:pt x="4582" y="14137"/>
                    <a:pt x="4823" y="13996"/>
                  </a:cubicBezTo>
                  <a:cubicBezTo>
                    <a:pt x="5082" y="13844"/>
                    <a:pt x="5309" y="13688"/>
                    <a:pt x="5383" y="13526"/>
                  </a:cubicBezTo>
                  <a:cubicBezTo>
                    <a:pt x="5500" y="13274"/>
                    <a:pt x="5243" y="13020"/>
                    <a:pt x="4652" y="12802"/>
                  </a:cubicBezTo>
                  <a:lnTo>
                    <a:pt x="3131" y="11980"/>
                  </a:lnTo>
                  <a:lnTo>
                    <a:pt x="1723" y="11385"/>
                  </a:lnTo>
                  <a:lnTo>
                    <a:pt x="796" y="10911"/>
                  </a:lnTo>
                  <a:lnTo>
                    <a:pt x="381" y="10497"/>
                  </a:lnTo>
                  <a:lnTo>
                    <a:pt x="528" y="10002"/>
                  </a:lnTo>
                  <a:lnTo>
                    <a:pt x="500" y="9326"/>
                  </a:lnTo>
                  <a:lnTo>
                    <a:pt x="500" y="8919"/>
                  </a:lnTo>
                  <a:lnTo>
                    <a:pt x="570" y="8343"/>
                  </a:lnTo>
                  <a:lnTo>
                    <a:pt x="570" y="7558"/>
                  </a:lnTo>
                  <a:lnTo>
                    <a:pt x="668" y="6732"/>
                  </a:lnTo>
                  <a:lnTo>
                    <a:pt x="595" y="6006"/>
                  </a:lnTo>
                  <a:lnTo>
                    <a:pt x="1009" y="5160"/>
                  </a:lnTo>
                  <a:lnTo>
                    <a:pt x="595" y="4503"/>
                  </a:lnTo>
                  <a:lnTo>
                    <a:pt x="595" y="4006"/>
                  </a:lnTo>
                  <a:lnTo>
                    <a:pt x="741" y="3350"/>
                  </a:lnTo>
                  <a:lnTo>
                    <a:pt x="787" y="2665"/>
                  </a:lnTo>
                  <a:lnTo>
                    <a:pt x="860" y="2001"/>
                  </a:lnTo>
                  <a:lnTo>
                    <a:pt x="1397" y="1570"/>
                  </a:lnTo>
                  <a:lnTo>
                    <a:pt x="2686" y="1036"/>
                  </a:lnTo>
                  <a:lnTo>
                    <a:pt x="3805" y="596"/>
                  </a:lnTo>
                  <a:lnTo>
                    <a:pt x="6185" y="199"/>
                  </a:lnTo>
                  <a:lnTo>
                    <a:pt x="8084" y="25"/>
                  </a:lnTo>
                  <a:lnTo>
                    <a:pt x="9520" y="0"/>
                  </a:lnTo>
                  <a:lnTo>
                    <a:pt x="11569" y="5"/>
                  </a:lnTo>
                  <a:lnTo>
                    <a:pt x="13321" y="80"/>
                  </a:lnTo>
                  <a:lnTo>
                    <a:pt x="14757" y="295"/>
                  </a:lnTo>
                  <a:lnTo>
                    <a:pt x="16119" y="499"/>
                  </a:lnTo>
                  <a:lnTo>
                    <a:pt x="16970" y="806"/>
                  </a:lnTo>
                  <a:lnTo>
                    <a:pt x="18040" y="1107"/>
                  </a:lnTo>
                  <a:lnTo>
                    <a:pt x="19332" y="1689"/>
                  </a:lnTo>
                  <a:lnTo>
                    <a:pt x="19698" y="2028"/>
                  </a:lnTo>
                  <a:lnTo>
                    <a:pt x="20405" y="2637"/>
                  </a:lnTo>
                  <a:lnTo>
                    <a:pt x="20405" y="3165"/>
                  </a:lnTo>
                  <a:lnTo>
                    <a:pt x="20552" y="3828"/>
                  </a:lnTo>
                  <a:lnTo>
                    <a:pt x="20231" y="5164"/>
                  </a:lnTo>
                  <a:lnTo>
                    <a:pt x="19963" y="6640"/>
                  </a:lnTo>
                  <a:lnTo>
                    <a:pt x="20036" y="8040"/>
                  </a:lnTo>
                  <a:lnTo>
                    <a:pt x="19820" y="8594"/>
                  </a:lnTo>
                  <a:lnTo>
                    <a:pt x="20039" y="9309"/>
                  </a:lnTo>
                  <a:lnTo>
                    <a:pt x="20332" y="9761"/>
                  </a:lnTo>
                  <a:lnTo>
                    <a:pt x="21113" y="10182"/>
                  </a:lnTo>
                  <a:lnTo>
                    <a:pt x="21454" y="10597"/>
                  </a:lnTo>
                  <a:lnTo>
                    <a:pt x="21600" y="11059"/>
                  </a:lnTo>
                  <a:lnTo>
                    <a:pt x="21137" y="11420"/>
                  </a:lnTo>
                  <a:lnTo>
                    <a:pt x="20097" y="11772"/>
                  </a:lnTo>
                  <a:lnTo>
                    <a:pt x="17832" y="12144"/>
                  </a:lnTo>
                  <a:lnTo>
                    <a:pt x="15833" y="12505"/>
                  </a:lnTo>
                  <a:lnTo>
                    <a:pt x="14394" y="12839"/>
                  </a:lnTo>
                  <a:lnTo>
                    <a:pt x="13224" y="13301"/>
                  </a:lnTo>
                  <a:lnTo>
                    <a:pt x="12931" y="13796"/>
                  </a:lnTo>
                  <a:lnTo>
                    <a:pt x="13077" y="14248"/>
                  </a:lnTo>
                  <a:lnTo>
                    <a:pt x="14367" y="14764"/>
                  </a:lnTo>
                  <a:lnTo>
                    <a:pt x="15635" y="15136"/>
                  </a:lnTo>
                  <a:lnTo>
                    <a:pt x="16805" y="15524"/>
                  </a:lnTo>
                  <a:lnTo>
                    <a:pt x="17970" y="15947"/>
                  </a:lnTo>
                  <a:lnTo>
                    <a:pt x="19052" y="16425"/>
                  </a:lnTo>
                  <a:lnTo>
                    <a:pt x="20216" y="17086"/>
                  </a:lnTo>
                  <a:lnTo>
                    <a:pt x="20509" y="17780"/>
                  </a:lnTo>
                  <a:lnTo>
                    <a:pt x="20509" y="18324"/>
                  </a:lnTo>
                  <a:lnTo>
                    <a:pt x="20436" y="18943"/>
                  </a:lnTo>
                  <a:lnTo>
                    <a:pt x="20021" y="19513"/>
                  </a:lnTo>
                  <a:lnTo>
                    <a:pt x="19293" y="20051"/>
                  </a:lnTo>
                  <a:lnTo>
                    <a:pt x="18415" y="20482"/>
                  </a:lnTo>
                  <a:lnTo>
                    <a:pt x="17299" y="20826"/>
                  </a:lnTo>
                  <a:lnTo>
                    <a:pt x="15863" y="21197"/>
                  </a:lnTo>
                  <a:lnTo>
                    <a:pt x="13796" y="21471"/>
                  </a:lnTo>
                  <a:lnTo>
                    <a:pt x="12288" y="21551"/>
                  </a:lnTo>
                  <a:lnTo>
                    <a:pt x="10279" y="21600"/>
                  </a:lnTo>
                  <a:lnTo>
                    <a:pt x="8279" y="21489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7070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" name="Shape 2328"/>
            <p:cNvSpPr/>
            <p:nvPr/>
          </p:nvSpPr>
          <p:spPr>
            <a:xfrm rot="21600000">
              <a:off x="2876821" y="398258"/>
              <a:ext cx="954114" cy="1826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" y="18556"/>
                  </a:moveTo>
                  <a:lnTo>
                    <a:pt x="0" y="19082"/>
                  </a:lnTo>
                  <a:lnTo>
                    <a:pt x="26" y="19716"/>
                  </a:lnTo>
                  <a:lnTo>
                    <a:pt x="291" y="20151"/>
                  </a:lnTo>
                  <a:lnTo>
                    <a:pt x="718" y="20511"/>
                  </a:lnTo>
                  <a:lnTo>
                    <a:pt x="1222" y="20941"/>
                  </a:lnTo>
                  <a:lnTo>
                    <a:pt x="2078" y="21222"/>
                  </a:lnTo>
                  <a:lnTo>
                    <a:pt x="3065" y="21514"/>
                  </a:lnTo>
                  <a:lnTo>
                    <a:pt x="4151" y="21600"/>
                  </a:lnTo>
                  <a:lnTo>
                    <a:pt x="5598" y="21600"/>
                  </a:lnTo>
                  <a:lnTo>
                    <a:pt x="6597" y="21480"/>
                  </a:lnTo>
                  <a:lnTo>
                    <a:pt x="8419" y="21170"/>
                  </a:lnTo>
                  <a:lnTo>
                    <a:pt x="9230" y="20793"/>
                  </a:lnTo>
                  <a:lnTo>
                    <a:pt x="10064" y="20329"/>
                  </a:lnTo>
                  <a:lnTo>
                    <a:pt x="10874" y="19670"/>
                  </a:lnTo>
                  <a:lnTo>
                    <a:pt x="11368" y="19041"/>
                  </a:lnTo>
                  <a:lnTo>
                    <a:pt x="12027" y="18004"/>
                  </a:lnTo>
                  <a:lnTo>
                    <a:pt x="12791" y="17009"/>
                  </a:lnTo>
                  <a:lnTo>
                    <a:pt x="13238" y="16297"/>
                  </a:lnTo>
                  <a:lnTo>
                    <a:pt x="13699" y="15538"/>
                  </a:lnTo>
                  <a:lnTo>
                    <a:pt x="13897" y="14690"/>
                  </a:lnTo>
                  <a:lnTo>
                    <a:pt x="14249" y="13669"/>
                  </a:lnTo>
                  <a:lnTo>
                    <a:pt x="14657" y="12902"/>
                  </a:lnTo>
                  <a:lnTo>
                    <a:pt x="15240" y="11653"/>
                  </a:lnTo>
                  <a:lnTo>
                    <a:pt x="15448" y="10964"/>
                  </a:lnTo>
                  <a:lnTo>
                    <a:pt x="15822" y="10236"/>
                  </a:lnTo>
                  <a:lnTo>
                    <a:pt x="16261" y="9338"/>
                  </a:lnTo>
                  <a:lnTo>
                    <a:pt x="16513" y="8632"/>
                  </a:lnTo>
                  <a:lnTo>
                    <a:pt x="17028" y="8067"/>
                  </a:lnTo>
                  <a:lnTo>
                    <a:pt x="17982" y="7344"/>
                  </a:lnTo>
                  <a:lnTo>
                    <a:pt x="18782" y="6785"/>
                  </a:lnTo>
                  <a:lnTo>
                    <a:pt x="19616" y="6048"/>
                  </a:lnTo>
                  <a:lnTo>
                    <a:pt x="20505" y="5137"/>
                  </a:lnTo>
                  <a:lnTo>
                    <a:pt x="21031" y="4056"/>
                  </a:lnTo>
                  <a:lnTo>
                    <a:pt x="21457" y="3067"/>
                  </a:lnTo>
                  <a:lnTo>
                    <a:pt x="21600" y="2195"/>
                  </a:lnTo>
                  <a:lnTo>
                    <a:pt x="21117" y="1229"/>
                  </a:lnTo>
                  <a:lnTo>
                    <a:pt x="20338" y="667"/>
                  </a:lnTo>
                  <a:lnTo>
                    <a:pt x="19176" y="187"/>
                  </a:lnTo>
                  <a:lnTo>
                    <a:pt x="18190" y="0"/>
                  </a:lnTo>
                  <a:lnTo>
                    <a:pt x="16940" y="96"/>
                  </a:lnTo>
                  <a:lnTo>
                    <a:pt x="15879" y="188"/>
                  </a:lnTo>
                  <a:lnTo>
                    <a:pt x="15135" y="359"/>
                  </a:lnTo>
                  <a:lnTo>
                    <a:pt x="14435" y="628"/>
                  </a:lnTo>
                  <a:lnTo>
                    <a:pt x="13590" y="1006"/>
                  </a:lnTo>
                  <a:lnTo>
                    <a:pt x="12769" y="1572"/>
                  </a:lnTo>
                  <a:lnTo>
                    <a:pt x="11968" y="2146"/>
                  </a:lnTo>
                  <a:lnTo>
                    <a:pt x="11562" y="2741"/>
                  </a:lnTo>
                  <a:lnTo>
                    <a:pt x="11233" y="3377"/>
                  </a:lnTo>
                  <a:lnTo>
                    <a:pt x="10970" y="3945"/>
                  </a:lnTo>
                  <a:lnTo>
                    <a:pt x="10948" y="4587"/>
                  </a:lnTo>
                  <a:lnTo>
                    <a:pt x="10849" y="5458"/>
                  </a:lnTo>
                  <a:lnTo>
                    <a:pt x="10882" y="6162"/>
                  </a:lnTo>
                  <a:lnTo>
                    <a:pt x="10981" y="6688"/>
                  </a:lnTo>
                  <a:lnTo>
                    <a:pt x="10981" y="7209"/>
                  </a:lnTo>
                  <a:lnTo>
                    <a:pt x="10989" y="7683"/>
                  </a:lnTo>
                  <a:lnTo>
                    <a:pt x="10758" y="8301"/>
                  </a:lnTo>
                  <a:lnTo>
                    <a:pt x="10341" y="9040"/>
                  </a:lnTo>
                  <a:lnTo>
                    <a:pt x="9859" y="9585"/>
                  </a:lnTo>
                  <a:lnTo>
                    <a:pt x="9464" y="10152"/>
                  </a:lnTo>
                  <a:lnTo>
                    <a:pt x="9005" y="10632"/>
                  </a:lnTo>
                  <a:lnTo>
                    <a:pt x="8379" y="11398"/>
                  </a:lnTo>
                  <a:lnTo>
                    <a:pt x="7590" y="12170"/>
                  </a:lnTo>
                  <a:lnTo>
                    <a:pt x="6559" y="12920"/>
                  </a:lnTo>
                  <a:lnTo>
                    <a:pt x="5861" y="13429"/>
                  </a:lnTo>
                  <a:lnTo>
                    <a:pt x="4479" y="14133"/>
                  </a:lnTo>
                  <a:lnTo>
                    <a:pt x="3635" y="14585"/>
                  </a:lnTo>
                  <a:lnTo>
                    <a:pt x="2845" y="15260"/>
                  </a:lnTo>
                  <a:lnTo>
                    <a:pt x="1856" y="16204"/>
                  </a:lnTo>
                  <a:lnTo>
                    <a:pt x="1528" y="16644"/>
                  </a:lnTo>
                  <a:lnTo>
                    <a:pt x="1012" y="17417"/>
                  </a:lnTo>
                  <a:lnTo>
                    <a:pt x="541" y="18148"/>
                  </a:lnTo>
                  <a:lnTo>
                    <a:pt x="151" y="18556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7070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" name="Shape 2329"/>
            <p:cNvSpPr/>
            <p:nvPr/>
          </p:nvSpPr>
          <p:spPr>
            <a:xfrm rot="21600000">
              <a:off x="3660736" y="1488928"/>
              <a:ext cx="764553" cy="1132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62" y="13131"/>
                  </a:moveTo>
                  <a:lnTo>
                    <a:pt x="4636" y="13399"/>
                  </a:lnTo>
                  <a:lnTo>
                    <a:pt x="3575" y="14177"/>
                  </a:lnTo>
                  <a:lnTo>
                    <a:pt x="2821" y="14935"/>
                  </a:lnTo>
                  <a:lnTo>
                    <a:pt x="1562" y="16294"/>
                  </a:lnTo>
                  <a:cubicBezTo>
                    <a:pt x="1213" y="16705"/>
                    <a:pt x="925" y="17139"/>
                    <a:pt x="702" y="17588"/>
                  </a:cubicBezTo>
                  <a:cubicBezTo>
                    <a:pt x="416" y="18166"/>
                    <a:pt x="240" y="18767"/>
                    <a:pt x="178" y="19375"/>
                  </a:cubicBezTo>
                  <a:lnTo>
                    <a:pt x="0" y="20215"/>
                  </a:lnTo>
                  <a:lnTo>
                    <a:pt x="203" y="21047"/>
                  </a:lnTo>
                  <a:lnTo>
                    <a:pt x="672" y="21526"/>
                  </a:lnTo>
                  <a:lnTo>
                    <a:pt x="1533" y="21600"/>
                  </a:lnTo>
                  <a:lnTo>
                    <a:pt x="3296" y="20732"/>
                  </a:lnTo>
                  <a:lnTo>
                    <a:pt x="4666" y="19799"/>
                  </a:lnTo>
                  <a:lnTo>
                    <a:pt x="5912" y="18735"/>
                  </a:lnTo>
                  <a:lnTo>
                    <a:pt x="7172" y="17654"/>
                  </a:lnTo>
                  <a:lnTo>
                    <a:pt x="7843" y="16776"/>
                  </a:lnTo>
                  <a:lnTo>
                    <a:pt x="8131" y="15916"/>
                  </a:lnTo>
                  <a:lnTo>
                    <a:pt x="8322" y="15241"/>
                  </a:lnTo>
                  <a:lnTo>
                    <a:pt x="9582" y="14761"/>
                  </a:lnTo>
                  <a:lnTo>
                    <a:pt x="10524" y="14206"/>
                  </a:lnTo>
                  <a:lnTo>
                    <a:pt x="11085" y="13401"/>
                  </a:lnTo>
                  <a:lnTo>
                    <a:pt x="12481" y="12431"/>
                  </a:lnTo>
                  <a:lnTo>
                    <a:pt x="13277" y="11416"/>
                  </a:lnTo>
                  <a:cubicBezTo>
                    <a:pt x="13611" y="11114"/>
                    <a:pt x="13997" y="10839"/>
                    <a:pt x="14425" y="10597"/>
                  </a:cubicBezTo>
                  <a:cubicBezTo>
                    <a:pt x="14754" y="10412"/>
                    <a:pt x="15106" y="10247"/>
                    <a:pt x="15478" y="10104"/>
                  </a:cubicBezTo>
                  <a:lnTo>
                    <a:pt x="16683" y="9522"/>
                  </a:lnTo>
                  <a:lnTo>
                    <a:pt x="18751" y="7982"/>
                  </a:lnTo>
                  <a:lnTo>
                    <a:pt x="19970" y="6850"/>
                  </a:lnTo>
                  <a:lnTo>
                    <a:pt x="20915" y="5464"/>
                  </a:lnTo>
                  <a:lnTo>
                    <a:pt x="21557" y="4558"/>
                  </a:lnTo>
                  <a:lnTo>
                    <a:pt x="21600" y="3220"/>
                  </a:lnTo>
                  <a:lnTo>
                    <a:pt x="21151" y="1883"/>
                  </a:lnTo>
                  <a:lnTo>
                    <a:pt x="20470" y="973"/>
                  </a:lnTo>
                  <a:lnTo>
                    <a:pt x="19265" y="452"/>
                  </a:lnTo>
                  <a:lnTo>
                    <a:pt x="18143" y="77"/>
                  </a:lnTo>
                  <a:lnTo>
                    <a:pt x="16736" y="0"/>
                  </a:lnTo>
                  <a:lnTo>
                    <a:pt x="15531" y="381"/>
                  </a:lnTo>
                  <a:lnTo>
                    <a:pt x="14287" y="836"/>
                  </a:lnTo>
                  <a:lnTo>
                    <a:pt x="13369" y="1363"/>
                  </a:lnTo>
                  <a:lnTo>
                    <a:pt x="11919" y="1983"/>
                  </a:lnTo>
                  <a:lnTo>
                    <a:pt x="10810" y="2834"/>
                  </a:lnTo>
                  <a:lnTo>
                    <a:pt x="9632" y="3944"/>
                  </a:lnTo>
                  <a:lnTo>
                    <a:pt x="8635" y="4854"/>
                  </a:lnTo>
                  <a:lnTo>
                    <a:pt x="7812" y="6072"/>
                  </a:lnTo>
                  <a:lnTo>
                    <a:pt x="7648" y="6774"/>
                  </a:lnTo>
                  <a:lnTo>
                    <a:pt x="7648" y="7735"/>
                  </a:lnTo>
                  <a:lnTo>
                    <a:pt x="7810" y="8593"/>
                  </a:lnTo>
                  <a:cubicBezTo>
                    <a:pt x="7755" y="8805"/>
                    <a:pt x="7654" y="9010"/>
                    <a:pt x="7509" y="9201"/>
                  </a:cubicBezTo>
                  <a:cubicBezTo>
                    <a:pt x="7301" y="9477"/>
                    <a:pt x="7009" y="9719"/>
                    <a:pt x="6651" y="9911"/>
                  </a:cubicBezTo>
                  <a:lnTo>
                    <a:pt x="6117" y="10492"/>
                  </a:lnTo>
                  <a:lnTo>
                    <a:pt x="5720" y="11111"/>
                  </a:lnTo>
                  <a:lnTo>
                    <a:pt x="5720" y="11877"/>
                  </a:lnTo>
                  <a:lnTo>
                    <a:pt x="5802" y="12734"/>
                  </a:lnTo>
                  <a:lnTo>
                    <a:pt x="5362" y="13131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7070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" name="Shape 2330"/>
            <p:cNvSpPr/>
            <p:nvPr/>
          </p:nvSpPr>
          <p:spPr>
            <a:xfrm rot="21600000">
              <a:off x="-1" y="2532859"/>
              <a:ext cx="820980" cy="870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70" y="959"/>
                  </a:moveTo>
                  <a:lnTo>
                    <a:pt x="7375" y="746"/>
                  </a:lnTo>
                  <a:lnTo>
                    <a:pt x="6005" y="460"/>
                  </a:lnTo>
                  <a:lnTo>
                    <a:pt x="4720" y="40"/>
                  </a:lnTo>
                  <a:lnTo>
                    <a:pt x="3286" y="0"/>
                  </a:lnTo>
                  <a:lnTo>
                    <a:pt x="2005" y="295"/>
                  </a:lnTo>
                  <a:lnTo>
                    <a:pt x="849" y="1185"/>
                  </a:lnTo>
                  <a:lnTo>
                    <a:pt x="218" y="2375"/>
                  </a:lnTo>
                  <a:lnTo>
                    <a:pt x="0" y="3791"/>
                  </a:lnTo>
                  <a:lnTo>
                    <a:pt x="89" y="4764"/>
                  </a:lnTo>
                  <a:lnTo>
                    <a:pt x="791" y="5823"/>
                  </a:lnTo>
                  <a:lnTo>
                    <a:pt x="1780" y="6863"/>
                  </a:lnTo>
                  <a:lnTo>
                    <a:pt x="3412" y="8341"/>
                  </a:lnTo>
                  <a:lnTo>
                    <a:pt x="5171" y="9616"/>
                  </a:lnTo>
                  <a:lnTo>
                    <a:pt x="6126" y="10678"/>
                  </a:lnTo>
                  <a:lnTo>
                    <a:pt x="7435" y="12311"/>
                  </a:lnTo>
                  <a:lnTo>
                    <a:pt x="9232" y="14255"/>
                  </a:lnTo>
                  <a:lnTo>
                    <a:pt x="10481" y="16504"/>
                  </a:lnTo>
                  <a:lnTo>
                    <a:pt x="11438" y="17812"/>
                  </a:lnTo>
                  <a:lnTo>
                    <a:pt x="12916" y="19248"/>
                  </a:lnTo>
                  <a:lnTo>
                    <a:pt x="13935" y="20111"/>
                  </a:lnTo>
                  <a:lnTo>
                    <a:pt x="15185" y="20976"/>
                  </a:lnTo>
                  <a:lnTo>
                    <a:pt x="17351" y="21564"/>
                  </a:lnTo>
                  <a:lnTo>
                    <a:pt x="18242" y="21600"/>
                  </a:lnTo>
                  <a:lnTo>
                    <a:pt x="19373" y="21528"/>
                  </a:lnTo>
                  <a:lnTo>
                    <a:pt x="20290" y="21023"/>
                  </a:lnTo>
                  <a:lnTo>
                    <a:pt x="21115" y="20256"/>
                  </a:lnTo>
                  <a:lnTo>
                    <a:pt x="21345" y="18778"/>
                  </a:lnTo>
                  <a:lnTo>
                    <a:pt x="21383" y="17046"/>
                  </a:lnTo>
                  <a:lnTo>
                    <a:pt x="21600" y="15041"/>
                  </a:lnTo>
                  <a:lnTo>
                    <a:pt x="21090" y="13273"/>
                  </a:lnTo>
                  <a:lnTo>
                    <a:pt x="20455" y="11700"/>
                  </a:lnTo>
                  <a:lnTo>
                    <a:pt x="19116" y="9331"/>
                  </a:lnTo>
                  <a:lnTo>
                    <a:pt x="17818" y="7490"/>
                  </a:lnTo>
                  <a:lnTo>
                    <a:pt x="16468" y="5940"/>
                  </a:lnTo>
                  <a:lnTo>
                    <a:pt x="14692" y="3902"/>
                  </a:lnTo>
                  <a:lnTo>
                    <a:pt x="13507" y="2751"/>
                  </a:lnTo>
                  <a:lnTo>
                    <a:pt x="12069" y="2089"/>
                  </a:lnTo>
                  <a:lnTo>
                    <a:pt x="10679" y="1427"/>
                  </a:lnTo>
                  <a:lnTo>
                    <a:pt x="9753" y="1166"/>
                  </a:lnTo>
                  <a:lnTo>
                    <a:pt x="8470" y="959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7070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8" name="Group 2337"/>
          <p:cNvGrpSpPr/>
          <p:nvPr/>
        </p:nvGrpSpPr>
        <p:grpSpPr>
          <a:xfrm rot="8657693">
            <a:off x="10435030" y="3391181"/>
            <a:ext cx="1878758" cy="1975698"/>
            <a:chOff x="0" y="0"/>
            <a:chExt cx="4425289" cy="4653625"/>
          </a:xfrm>
          <a:solidFill>
            <a:srgbClr val="05588E"/>
          </a:solidFill>
        </p:grpSpPr>
        <p:sp>
          <p:nvSpPr>
            <p:cNvPr id="29" name="Shape 2332"/>
            <p:cNvSpPr/>
            <p:nvPr/>
          </p:nvSpPr>
          <p:spPr>
            <a:xfrm rot="21600000">
              <a:off x="1082657" y="380041"/>
              <a:ext cx="2554870" cy="4273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609" y="8640"/>
                  </a:moveTo>
                  <a:lnTo>
                    <a:pt x="7143" y="8325"/>
                  </a:lnTo>
                  <a:lnTo>
                    <a:pt x="6929" y="8008"/>
                  </a:lnTo>
                  <a:lnTo>
                    <a:pt x="6877" y="7708"/>
                  </a:lnTo>
                  <a:lnTo>
                    <a:pt x="6872" y="7237"/>
                  </a:lnTo>
                  <a:lnTo>
                    <a:pt x="6598" y="6867"/>
                  </a:lnTo>
                  <a:lnTo>
                    <a:pt x="6361" y="6629"/>
                  </a:lnTo>
                  <a:lnTo>
                    <a:pt x="5746" y="6044"/>
                  </a:lnTo>
                  <a:lnTo>
                    <a:pt x="5322" y="5533"/>
                  </a:lnTo>
                  <a:lnTo>
                    <a:pt x="5177" y="5120"/>
                  </a:lnTo>
                  <a:lnTo>
                    <a:pt x="5044" y="4617"/>
                  </a:lnTo>
                  <a:lnTo>
                    <a:pt x="4851" y="4273"/>
                  </a:lnTo>
                  <a:lnTo>
                    <a:pt x="4628" y="4050"/>
                  </a:lnTo>
                  <a:lnTo>
                    <a:pt x="4452" y="3843"/>
                  </a:lnTo>
                  <a:lnTo>
                    <a:pt x="4372" y="3530"/>
                  </a:lnTo>
                  <a:lnTo>
                    <a:pt x="4241" y="3144"/>
                  </a:lnTo>
                  <a:lnTo>
                    <a:pt x="4179" y="2742"/>
                  </a:lnTo>
                  <a:lnTo>
                    <a:pt x="4041" y="2213"/>
                  </a:lnTo>
                  <a:lnTo>
                    <a:pt x="3881" y="1678"/>
                  </a:lnTo>
                  <a:lnTo>
                    <a:pt x="3834" y="1138"/>
                  </a:lnTo>
                  <a:lnTo>
                    <a:pt x="3757" y="719"/>
                  </a:lnTo>
                  <a:lnTo>
                    <a:pt x="3556" y="537"/>
                  </a:lnTo>
                  <a:lnTo>
                    <a:pt x="3356" y="356"/>
                  </a:lnTo>
                  <a:lnTo>
                    <a:pt x="3033" y="187"/>
                  </a:lnTo>
                  <a:lnTo>
                    <a:pt x="2660" y="49"/>
                  </a:lnTo>
                  <a:lnTo>
                    <a:pt x="2203" y="0"/>
                  </a:lnTo>
                  <a:lnTo>
                    <a:pt x="1835" y="4"/>
                  </a:lnTo>
                  <a:lnTo>
                    <a:pt x="1349" y="56"/>
                  </a:lnTo>
                  <a:lnTo>
                    <a:pt x="792" y="181"/>
                  </a:lnTo>
                  <a:lnTo>
                    <a:pt x="469" y="327"/>
                  </a:lnTo>
                  <a:lnTo>
                    <a:pt x="231" y="611"/>
                  </a:lnTo>
                  <a:lnTo>
                    <a:pt x="48" y="858"/>
                  </a:lnTo>
                  <a:lnTo>
                    <a:pt x="0" y="1071"/>
                  </a:lnTo>
                  <a:lnTo>
                    <a:pt x="4" y="1279"/>
                  </a:lnTo>
                  <a:lnTo>
                    <a:pt x="16" y="1522"/>
                  </a:lnTo>
                  <a:lnTo>
                    <a:pt x="156" y="1902"/>
                  </a:lnTo>
                  <a:lnTo>
                    <a:pt x="320" y="2387"/>
                  </a:lnTo>
                  <a:lnTo>
                    <a:pt x="639" y="3151"/>
                  </a:lnTo>
                  <a:lnTo>
                    <a:pt x="770" y="3827"/>
                  </a:lnTo>
                  <a:lnTo>
                    <a:pt x="913" y="4107"/>
                  </a:lnTo>
                  <a:lnTo>
                    <a:pt x="1048" y="4430"/>
                  </a:lnTo>
                  <a:lnTo>
                    <a:pt x="1085" y="4768"/>
                  </a:lnTo>
                  <a:lnTo>
                    <a:pt x="1233" y="5055"/>
                  </a:lnTo>
                  <a:lnTo>
                    <a:pt x="1364" y="5302"/>
                  </a:lnTo>
                  <a:lnTo>
                    <a:pt x="1507" y="5540"/>
                  </a:lnTo>
                  <a:lnTo>
                    <a:pt x="1651" y="5782"/>
                  </a:lnTo>
                  <a:lnTo>
                    <a:pt x="1802" y="6093"/>
                  </a:lnTo>
                  <a:lnTo>
                    <a:pt x="1864" y="6358"/>
                  </a:lnTo>
                  <a:lnTo>
                    <a:pt x="1909" y="6571"/>
                  </a:lnTo>
                  <a:lnTo>
                    <a:pt x="2007" y="6895"/>
                  </a:lnTo>
                  <a:lnTo>
                    <a:pt x="2244" y="7169"/>
                  </a:lnTo>
                  <a:lnTo>
                    <a:pt x="2539" y="7419"/>
                  </a:lnTo>
                  <a:lnTo>
                    <a:pt x="2854" y="7654"/>
                  </a:lnTo>
                  <a:lnTo>
                    <a:pt x="3259" y="7908"/>
                  </a:lnTo>
                  <a:lnTo>
                    <a:pt x="3505" y="8136"/>
                  </a:lnTo>
                  <a:lnTo>
                    <a:pt x="3759" y="8307"/>
                  </a:lnTo>
                  <a:lnTo>
                    <a:pt x="3890" y="8437"/>
                  </a:lnTo>
                  <a:lnTo>
                    <a:pt x="4037" y="8540"/>
                  </a:lnTo>
                  <a:lnTo>
                    <a:pt x="4271" y="8721"/>
                  </a:lnTo>
                  <a:lnTo>
                    <a:pt x="4300" y="8911"/>
                  </a:lnTo>
                  <a:lnTo>
                    <a:pt x="4287" y="9142"/>
                  </a:lnTo>
                  <a:lnTo>
                    <a:pt x="4246" y="9438"/>
                  </a:lnTo>
                  <a:lnTo>
                    <a:pt x="4132" y="9909"/>
                  </a:lnTo>
                  <a:lnTo>
                    <a:pt x="4012" y="10364"/>
                  </a:lnTo>
                  <a:lnTo>
                    <a:pt x="3958" y="10797"/>
                  </a:lnTo>
                  <a:lnTo>
                    <a:pt x="4101" y="11151"/>
                  </a:lnTo>
                  <a:lnTo>
                    <a:pt x="4323" y="11474"/>
                  </a:lnTo>
                  <a:lnTo>
                    <a:pt x="4580" y="11827"/>
                  </a:lnTo>
                  <a:lnTo>
                    <a:pt x="4740" y="12133"/>
                  </a:lnTo>
                  <a:lnTo>
                    <a:pt x="4785" y="12429"/>
                  </a:lnTo>
                  <a:lnTo>
                    <a:pt x="4822" y="12638"/>
                  </a:lnTo>
                  <a:lnTo>
                    <a:pt x="4822" y="12857"/>
                  </a:lnTo>
                  <a:lnTo>
                    <a:pt x="4797" y="12996"/>
                  </a:lnTo>
                  <a:lnTo>
                    <a:pt x="4699" y="13136"/>
                  </a:lnTo>
                  <a:lnTo>
                    <a:pt x="4539" y="13285"/>
                  </a:lnTo>
                  <a:lnTo>
                    <a:pt x="4388" y="13429"/>
                  </a:lnTo>
                  <a:lnTo>
                    <a:pt x="4183" y="13566"/>
                  </a:lnTo>
                  <a:lnTo>
                    <a:pt x="4060" y="13677"/>
                  </a:lnTo>
                  <a:lnTo>
                    <a:pt x="3847" y="13755"/>
                  </a:lnTo>
                  <a:lnTo>
                    <a:pt x="3614" y="13931"/>
                  </a:lnTo>
                  <a:lnTo>
                    <a:pt x="3405" y="14083"/>
                  </a:lnTo>
                  <a:lnTo>
                    <a:pt x="3102" y="14343"/>
                  </a:lnTo>
                  <a:lnTo>
                    <a:pt x="2943" y="14624"/>
                  </a:lnTo>
                  <a:lnTo>
                    <a:pt x="2759" y="14845"/>
                  </a:lnTo>
                  <a:lnTo>
                    <a:pt x="2550" y="15079"/>
                  </a:lnTo>
                  <a:cubicBezTo>
                    <a:pt x="2445" y="15151"/>
                    <a:pt x="2338" y="15222"/>
                    <a:pt x="2231" y="15292"/>
                  </a:cubicBezTo>
                  <a:cubicBezTo>
                    <a:pt x="2109" y="15371"/>
                    <a:pt x="1986" y="15450"/>
                    <a:pt x="1862" y="15527"/>
                  </a:cubicBezTo>
                  <a:lnTo>
                    <a:pt x="1518" y="15733"/>
                  </a:lnTo>
                  <a:lnTo>
                    <a:pt x="1335" y="15901"/>
                  </a:lnTo>
                  <a:lnTo>
                    <a:pt x="1114" y="16041"/>
                  </a:lnTo>
                  <a:lnTo>
                    <a:pt x="905" y="16241"/>
                  </a:lnTo>
                  <a:lnTo>
                    <a:pt x="758" y="16440"/>
                  </a:lnTo>
                  <a:lnTo>
                    <a:pt x="647" y="16643"/>
                  </a:lnTo>
                  <a:lnTo>
                    <a:pt x="598" y="16819"/>
                  </a:lnTo>
                  <a:lnTo>
                    <a:pt x="598" y="17025"/>
                  </a:lnTo>
                  <a:lnTo>
                    <a:pt x="639" y="17423"/>
                  </a:lnTo>
                  <a:lnTo>
                    <a:pt x="774" y="17682"/>
                  </a:lnTo>
                  <a:lnTo>
                    <a:pt x="856" y="17895"/>
                  </a:lnTo>
                  <a:lnTo>
                    <a:pt x="955" y="18087"/>
                  </a:lnTo>
                  <a:lnTo>
                    <a:pt x="1053" y="18295"/>
                  </a:lnTo>
                  <a:lnTo>
                    <a:pt x="1212" y="18558"/>
                  </a:lnTo>
                  <a:lnTo>
                    <a:pt x="1327" y="18752"/>
                  </a:lnTo>
                  <a:lnTo>
                    <a:pt x="1495" y="18975"/>
                  </a:lnTo>
                  <a:lnTo>
                    <a:pt x="1703" y="19203"/>
                  </a:lnTo>
                  <a:lnTo>
                    <a:pt x="1843" y="19364"/>
                  </a:lnTo>
                  <a:lnTo>
                    <a:pt x="2171" y="19521"/>
                  </a:lnTo>
                  <a:lnTo>
                    <a:pt x="2375" y="19685"/>
                  </a:lnTo>
                  <a:lnTo>
                    <a:pt x="2630" y="19841"/>
                  </a:lnTo>
                  <a:lnTo>
                    <a:pt x="2986" y="20069"/>
                  </a:lnTo>
                  <a:lnTo>
                    <a:pt x="3248" y="20152"/>
                  </a:lnTo>
                  <a:lnTo>
                    <a:pt x="3599" y="20323"/>
                  </a:lnTo>
                  <a:lnTo>
                    <a:pt x="3959" y="20470"/>
                  </a:lnTo>
                  <a:lnTo>
                    <a:pt x="4677" y="20713"/>
                  </a:lnTo>
                  <a:lnTo>
                    <a:pt x="5385" y="20876"/>
                  </a:lnTo>
                  <a:lnTo>
                    <a:pt x="5724" y="20906"/>
                  </a:lnTo>
                  <a:lnTo>
                    <a:pt x="6060" y="20947"/>
                  </a:lnTo>
                  <a:lnTo>
                    <a:pt x="6585" y="20986"/>
                  </a:lnTo>
                  <a:lnTo>
                    <a:pt x="7060" y="20972"/>
                  </a:lnTo>
                  <a:cubicBezTo>
                    <a:pt x="7198" y="20987"/>
                    <a:pt x="7338" y="20995"/>
                    <a:pt x="7478" y="20994"/>
                  </a:cubicBezTo>
                  <a:cubicBezTo>
                    <a:pt x="7672" y="20993"/>
                    <a:pt x="7865" y="20976"/>
                    <a:pt x="8051" y="20945"/>
                  </a:cubicBezTo>
                  <a:lnTo>
                    <a:pt x="8414" y="20901"/>
                  </a:lnTo>
                  <a:cubicBezTo>
                    <a:pt x="8557" y="20875"/>
                    <a:pt x="8701" y="20849"/>
                    <a:pt x="8844" y="20823"/>
                  </a:cubicBezTo>
                  <a:cubicBezTo>
                    <a:pt x="8971" y="20800"/>
                    <a:pt x="9098" y="20777"/>
                    <a:pt x="9224" y="20754"/>
                  </a:cubicBezTo>
                  <a:lnTo>
                    <a:pt x="9568" y="20674"/>
                  </a:lnTo>
                  <a:lnTo>
                    <a:pt x="9948" y="20564"/>
                  </a:lnTo>
                  <a:lnTo>
                    <a:pt x="10453" y="20385"/>
                  </a:lnTo>
                  <a:lnTo>
                    <a:pt x="10878" y="20064"/>
                  </a:lnTo>
                  <a:lnTo>
                    <a:pt x="11092" y="19660"/>
                  </a:lnTo>
                  <a:lnTo>
                    <a:pt x="11042" y="19237"/>
                  </a:lnTo>
                  <a:lnTo>
                    <a:pt x="11051" y="18855"/>
                  </a:lnTo>
                  <a:lnTo>
                    <a:pt x="10760" y="18502"/>
                  </a:lnTo>
                  <a:lnTo>
                    <a:pt x="10633" y="18187"/>
                  </a:lnTo>
                  <a:lnTo>
                    <a:pt x="10298" y="17836"/>
                  </a:lnTo>
                  <a:lnTo>
                    <a:pt x="9889" y="17532"/>
                  </a:lnTo>
                  <a:lnTo>
                    <a:pt x="9524" y="17226"/>
                  </a:lnTo>
                  <a:lnTo>
                    <a:pt x="9042" y="16943"/>
                  </a:lnTo>
                  <a:lnTo>
                    <a:pt x="8579" y="16512"/>
                  </a:lnTo>
                  <a:lnTo>
                    <a:pt x="8383" y="16189"/>
                  </a:lnTo>
                  <a:lnTo>
                    <a:pt x="8124" y="15427"/>
                  </a:lnTo>
                  <a:lnTo>
                    <a:pt x="8137" y="15070"/>
                  </a:lnTo>
                  <a:lnTo>
                    <a:pt x="8223" y="14786"/>
                  </a:lnTo>
                  <a:lnTo>
                    <a:pt x="8330" y="14546"/>
                  </a:lnTo>
                  <a:lnTo>
                    <a:pt x="8485" y="14370"/>
                  </a:lnTo>
                  <a:lnTo>
                    <a:pt x="8744" y="14172"/>
                  </a:lnTo>
                  <a:lnTo>
                    <a:pt x="9038" y="13973"/>
                  </a:lnTo>
                  <a:lnTo>
                    <a:pt x="9316" y="13780"/>
                  </a:lnTo>
                  <a:lnTo>
                    <a:pt x="9755" y="13589"/>
                  </a:lnTo>
                  <a:lnTo>
                    <a:pt x="10058" y="13378"/>
                  </a:lnTo>
                  <a:cubicBezTo>
                    <a:pt x="10130" y="13340"/>
                    <a:pt x="10203" y="13303"/>
                    <a:pt x="10279" y="13268"/>
                  </a:cubicBezTo>
                  <a:cubicBezTo>
                    <a:pt x="10370" y="13226"/>
                    <a:pt x="10464" y="13186"/>
                    <a:pt x="10561" y="13149"/>
                  </a:cubicBezTo>
                  <a:lnTo>
                    <a:pt x="10840" y="13053"/>
                  </a:lnTo>
                  <a:lnTo>
                    <a:pt x="11311" y="12987"/>
                  </a:lnTo>
                  <a:lnTo>
                    <a:pt x="11696" y="12950"/>
                  </a:lnTo>
                  <a:lnTo>
                    <a:pt x="12093" y="12999"/>
                  </a:lnTo>
                  <a:lnTo>
                    <a:pt x="12511" y="13089"/>
                  </a:lnTo>
                  <a:lnTo>
                    <a:pt x="12793" y="13148"/>
                  </a:lnTo>
                  <a:lnTo>
                    <a:pt x="13124" y="13285"/>
                  </a:lnTo>
                  <a:lnTo>
                    <a:pt x="13582" y="13523"/>
                  </a:lnTo>
                  <a:lnTo>
                    <a:pt x="13742" y="13736"/>
                  </a:lnTo>
                  <a:lnTo>
                    <a:pt x="14008" y="13958"/>
                  </a:lnTo>
                  <a:lnTo>
                    <a:pt x="14291" y="14217"/>
                  </a:lnTo>
                  <a:lnTo>
                    <a:pt x="14427" y="14435"/>
                  </a:lnTo>
                  <a:lnTo>
                    <a:pt x="14451" y="14669"/>
                  </a:lnTo>
                  <a:lnTo>
                    <a:pt x="14452" y="14904"/>
                  </a:lnTo>
                  <a:lnTo>
                    <a:pt x="14407" y="15087"/>
                  </a:lnTo>
                  <a:lnTo>
                    <a:pt x="14292" y="15337"/>
                  </a:lnTo>
                  <a:lnTo>
                    <a:pt x="14134" y="15497"/>
                  </a:lnTo>
                  <a:lnTo>
                    <a:pt x="13925" y="15701"/>
                  </a:lnTo>
                  <a:lnTo>
                    <a:pt x="13687" y="15909"/>
                  </a:lnTo>
                  <a:lnTo>
                    <a:pt x="13335" y="16305"/>
                  </a:lnTo>
                  <a:lnTo>
                    <a:pt x="13151" y="16479"/>
                  </a:lnTo>
                  <a:lnTo>
                    <a:pt x="13003" y="16654"/>
                  </a:lnTo>
                  <a:lnTo>
                    <a:pt x="12840" y="16818"/>
                  </a:lnTo>
                  <a:lnTo>
                    <a:pt x="12668" y="17008"/>
                  </a:lnTo>
                  <a:lnTo>
                    <a:pt x="12512" y="17221"/>
                  </a:lnTo>
                  <a:lnTo>
                    <a:pt x="12250" y="17619"/>
                  </a:lnTo>
                  <a:lnTo>
                    <a:pt x="12124" y="17984"/>
                  </a:lnTo>
                  <a:lnTo>
                    <a:pt x="12039" y="18244"/>
                  </a:lnTo>
                  <a:lnTo>
                    <a:pt x="11974" y="18552"/>
                  </a:lnTo>
                  <a:lnTo>
                    <a:pt x="11999" y="18790"/>
                  </a:lnTo>
                  <a:lnTo>
                    <a:pt x="12019" y="19081"/>
                  </a:lnTo>
                  <a:lnTo>
                    <a:pt x="11933" y="19394"/>
                  </a:lnTo>
                  <a:lnTo>
                    <a:pt x="11954" y="19602"/>
                  </a:lnTo>
                  <a:lnTo>
                    <a:pt x="11954" y="19835"/>
                  </a:lnTo>
                  <a:lnTo>
                    <a:pt x="11978" y="20084"/>
                  </a:lnTo>
                  <a:lnTo>
                    <a:pt x="12064" y="20312"/>
                  </a:lnTo>
                  <a:lnTo>
                    <a:pt x="12298" y="20637"/>
                  </a:lnTo>
                  <a:lnTo>
                    <a:pt x="12642" y="20845"/>
                  </a:lnTo>
                  <a:lnTo>
                    <a:pt x="12961" y="21050"/>
                  </a:lnTo>
                  <a:lnTo>
                    <a:pt x="13412" y="21292"/>
                  </a:lnTo>
                  <a:lnTo>
                    <a:pt x="13731" y="21412"/>
                  </a:lnTo>
                  <a:lnTo>
                    <a:pt x="14013" y="21542"/>
                  </a:lnTo>
                  <a:lnTo>
                    <a:pt x="14352" y="21600"/>
                  </a:lnTo>
                  <a:lnTo>
                    <a:pt x="14806" y="21600"/>
                  </a:lnTo>
                  <a:lnTo>
                    <a:pt x="15240" y="21500"/>
                  </a:lnTo>
                  <a:lnTo>
                    <a:pt x="16042" y="21407"/>
                  </a:lnTo>
                  <a:lnTo>
                    <a:pt x="16410" y="21297"/>
                  </a:lnTo>
                  <a:lnTo>
                    <a:pt x="16762" y="21189"/>
                  </a:lnTo>
                  <a:lnTo>
                    <a:pt x="17308" y="20991"/>
                  </a:lnTo>
                  <a:lnTo>
                    <a:pt x="17759" y="20786"/>
                  </a:lnTo>
                  <a:lnTo>
                    <a:pt x="18082" y="20595"/>
                  </a:lnTo>
                  <a:lnTo>
                    <a:pt x="18508" y="20243"/>
                  </a:lnTo>
                  <a:lnTo>
                    <a:pt x="18676" y="19981"/>
                  </a:lnTo>
                  <a:lnTo>
                    <a:pt x="18713" y="19660"/>
                  </a:lnTo>
                  <a:lnTo>
                    <a:pt x="18872" y="19220"/>
                  </a:lnTo>
                  <a:lnTo>
                    <a:pt x="19192" y="18740"/>
                  </a:lnTo>
                  <a:lnTo>
                    <a:pt x="19553" y="18245"/>
                  </a:lnTo>
                  <a:lnTo>
                    <a:pt x="19925" y="17610"/>
                  </a:lnTo>
                  <a:lnTo>
                    <a:pt x="20110" y="17158"/>
                  </a:lnTo>
                  <a:lnTo>
                    <a:pt x="20290" y="16871"/>
                  </a:lnTo>
                  <a:lnTo>
                    <a:pt x="20470" y="16411"/>
                  </a:lnTo>
                  <a:lnTo>
                    <a:pt x="20569" y="16118"/>
                  </a:lnTo>
                  <a:lnTo>
                    <a:pt x="20692" y="15799"/>
                  </a:lnTo>
                  <a:lnTo>
                    <a:pt x="20729" y="15403"/>
                  </a:lnTo>
                  <a:lnTo>
                    <a:pt x="20892" y="15114"/>
                  </a:lnTo>
                  <a:lnTo>
                    <a:pt x="21027" y="14945"/>
                  </a:lnTo>
                  <a:lnTo>
                    <a:pt x="21256" y="14740"/>
                  </a:lnTo>
                  <a:lnTo>
                    <a:pt x="21502" y="14460"/>
                  </a:lnTo>
                  <a:lnTo>
                    <a:pt x="21600" y="13992"/>
                  </a:lnTo>
                  <a:lnTo>
                    <a:pt x="21588" y="13676"/>
                  </a:lnTo>
                  <a:lnTo>
                    <a:pt x="21514" y="13392"/>
                  </a:lnTo>
                  <a:lnTo>
                    <a:pt x="21467" y="12962"/>
                  </a:lnTo>
                  <a:lnTo>
                    <a:pt x="21357" y="12492"/>
                  </a:lnTo>
                  <a:lnTo>
                    <a:pt x="21172" y="12247"/>
                  </a:lnTo>
                  <a:lnTo>
                    <a:pt x="20951" y="12007"/>
                  </a:lnTo>
                  <a:lnTo>
                    <a:pt x="20673" y="11815"/>
                  </a:lnTo>
                  <a:lnTo>
                    <a:pt x="20320" y="11656"/>
                  </a:lnTo>
                  <a:lnTo>
                    <a:pt x="19847" y="11496"/>
                  </a:lnTo>
                  <a:lnTo>
                    <a:pt x="19503" y="11363"/>
                  </a:lnTo>
                  <a:lnTo>
                    <a:pt x="19045" y="11118"/>
                  </a:lnTo>
                  <a:lnTo>
                    <a:pt x="18725" y="10964"/>
                  </a:lnTo>
                  <a:lnTo>
                    <a:pt x="18512" y="10832"/>
                  </a:lnTo>
                  <a:lnTo>
                    <a:pt x="18148" y="10687"/>
                  </a:lnTo>
                  <a:lnTo>
                    <a:pt x="17803" y="10606"/>
                  </a:lnTo>
                  <a:lnTo>
                    <a:pt x="17402" y="10577"/>
                  </a:lnTo>
                  <a:lnTo>
                    <a:pt x="17001" y="10545"/>
                  </a:lnTo>
                  <a:lnTo>
                    <a:pt x="16706" y="10508"/>
                  </a:lnTo>
                  <a:cubicBezTo>
                    <a:pt x="16571" y="10512"/>
                    <a:pt x="16434" y="10505"/>
                    <a:pt x="16302" y="10486"/>
                  </a:cubicBezTo>
                  <a:cubicBezTo>
                    <a:pt x="16166" y="10468"/>
                    <a:pt x="16035" y="10438"/>
                    <a:pt x="15913" y="10398"/>
                  </a:cubicBezTo>
                  <a:lnTo>
                    <a:pt x="15573" y="10349"/>
                  </a:lnTo>
                  <a:lnTo>
                    <a:pt x="15207" y="10227"/>
                  </a:lnTo>
                  <a:lnTo>
                    <a:pt x="14556" y="9914"/>
                  </a:lnTo>
                  <a:lnTo>
                    <a:pt x="14295" y="9650"/>
                  </a:lnTo>
                  <a:lnTo>
                    <a:pt x="13922" y="9371"/>
                  </a:lnTo>
                  <a:lnTo>
                    <a:pt x="13479" y="9170"/>
                  </a:lnTo>
                  <a:lnTo>
                    <a:pt x="13111" y="9009"/>
                  </a:lnTo>
                  <a:lnTo>
                    <a:pt x="12697" y="8938"/>
                  </a:lnTo>
                  <a:lnTo>
                    <a:pt x="12231" y="8879"/>
                  </a:lnTo>
                  <a:lnTo>
                    <a:pt x="11707" y="8838"/>
                  </a:lnTo>
                  <a:lnTo>
                    <a:pt x="11101" y="8796"/>
                  </a:lnTo>
                  <a:lnTo>
                    <a:pt x="10369" y="8793"/>
                  </a:lnTo>
                  <a:lnTo>
                    <a:pt x="9841" y="8814"/>
                  </a:lnTo>
                  <a:lnTo>
                    <a:pt x="9317" y="8851"/>
                  </a:lnTo>
                  <a:lnTo>
                    <a:pt x="8536" y="8824"/>
                  </a:lnTo>
                  <a:lnTo>
                    <a:pt x="8196" y="8832"/>
                  </a:lnTo>
                  <a:lnTo>
                    <a:pt x="7832" y="8768"/>
                  </a:lnTo>
                  <a:lnTo>
                    <a:pt x="7609" y="864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7070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Shape 2333"/>
            <p:cNvSpPr/>
            <p:nvPr/>
          </p:nvSpPr>
          <p:spPr>
            <a:xfrm rot="21600000">
              <a:off x="2222188" y="-1"/>
              <a:ext cx="429395" cy="1943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79" y="21489"/>
                  </a:moveTo>
                  <a:lnTo>
                    <a:pt x="6261" y="21209"/>
                  </a:lnTo>
                  <a:lnTo>
                    <a:pt x="4179" y="20701"/>
                  </a:lnTo>
                  <a:lnTo>
                    <a:pt x="2049" y="20223"/>
                  </a:lnTo>
                  <a:lnTo>
                    <a:pt x="1237" y="19788"/>
                  </a:lnTo>
                  <a:lnTo>
                    <a:pt x="784" y="19149"/>
                  </a:lnTo>
                  <a:lnTo>
                    <a:pt x="143" y="18506"/>
                  </a:lnTo>
                  <a:lnTo>
                    <a:pt x="67" y="18035"/>
                  </a:lnTo>
                  <a:lnTo>
                    <a:pt x="0" y="17378"/>
                  </a:lnTo>
                  <a:lnTo>
                    <a:pt x="0" y="16762"/>
                  </a:lnTo>
                  <a:lnTo>
                    <a:pt x="70" y="16072"/>
                  </a:lnTo>
                  <a:lnTo>
                    <a:pt x="900" y="15394"/>
                  </a:lnTo>
                  <a:lnTo>
                    <a:pt x="1972" y="14908"/>
                  </a:lnTo>
                  <a:lnTo>
                    <a:pt x="4018" y="14413"/>
                  </a:lnTo>
                  <a:cubicBezTo>
                    <a:pt x="4314" y="14276"/>
                    <a:pt x="4582" y="14137"/>
                    <a:pt x="4823" y="13996"/>
                  </a:cubicBezTo>
                  <a:cubicBezTo>
                    <a:pt x="5082" y="13844"/>
                    <a:pt x="5309" y="13688"/>
                    <a:pt x="5383" y="13526"/>
                  </a:cubicBezTo>
                  <a:cubicBezTo>
                    <a:pt x="5500" y="13274"/>
                    <a:pt x="5243" y="13020"/>
                    <a:pt x="4652" y="12802"/>
                  </a:cubicBezTo>
                  <a:lnTo>
                    <a:pt x="3131" y="11980"/>
                  </a:lnTo>
                  <a:lnTo>
                    <a:pt x="1723" y="11385"/>
                  </a:lnTo>
                  <a:lnTo>
                    <a:pt x="796" y="10911"/>
                  </a:lnTo>
                  <a:lnTo>
                    <a:pt x="381" y="10497"/>
                  </a:lnTo>
                  <a:lnTo>
                    <a:pt x="528" y="10002"/>
                  </a:lnTo>
                  <a:lnTo>
                    <a:pt x="500" y="9326"/>
                  </a:lnTo>
                  <a:lnTo>
                    <a:pt x="500" y="8919"/>
                  </a:lnTo>
                  <a:lnTo>
                    <a:pt x="570" y="8343"/>
                  </a:lnTo>
                  <a:lnTo>
                    <a:pt x="570" y="7558"/>
                  </a:lnTo>
                  <a:lnTo>
                    <a:pt x="668" y="6732"/>
                  </a:lnTo>
                  <a:lnTo>
                    <a:pt x="595" y="6006"/>
                  </a:lnTo>
                  <a:lnTo>
                    <a:pt x="1009" y="5160"/>
                  </a:lnTo>
                  <a:lnTo>
                    <a:pt x="595" y="4503"/>
                  </a:lnTo>
                  <a:lnTo>
                    <a:pt x="595" y="4006"/>
                  </a:lnTo>
                  <a:lnTo>
                    <a:pt x="741" y="3350"/>
                  </a:lnTo>
                  <a:lnTo>
                    <a:pt x="787" y="2665"/>
                  </a:lnTo>
                  <a:lnTo>
                    <a:pt x="860" y="2001"/>
                  </a:lnTo>
                  <a:lnTo>
                    <a:pt x="1397" y="1570"/>
                  </a:lnTo>
                  <a:lnTo>
                    <a:pt x="2686" y="1036"/>
                  </a:lnTo>
                  <a:lnTo>
                    <a:pt x="3805" y="596"/>
                  </a:lnTo>
                  <a:lnTo>
                    <a:pt x="6185" y="199"/>
                  </a:lnTo>
                  <a:lnTo>
                    <a:pt x="8084" y="25"/>
                  </a:lnTo>
                  <a:lnTo>
                    <a:pt x="9520" y="0"/>
                  </a:lnTo>
                  <a:lnTo>
                    <a:pt x="11569" y="5"/>
                  </a:lnTo>
                  <a:lnTo>
                    <a:pt x="13321" y="80"/>
                  </a:lnTo>
                  <a:lnTo>
                    <a:pt x="14757" y="295"/>
                  </a:lnTo>
                  <a:lnTo>
                    <a:pt x="16119" y="499"/>
                  </a:lnTo>
                  <a:lnTo>
                    <a:pt x="16970" y="806"/>
                  </a:lnTo>
                  <a:lnTo>
                    <a:pt x="18040" y="1107"/>
                  </a:lnTo>
                  <a:lnTo>
                    <a:pt x="19332" y="1689"/>
                  </a:lnTo>
                  <a:lnTo>
                    <a:pt x="19698" y="2028"/>
                  </a:lnTo>
                  <a:lnTo>
                    <a:pt x="20405" y="2637"/>
                  </a:lnTo>
                  <a:lnTo>
                    <a:pt x="20405" y="3165"/>
                  </a:lnTo>
                  <a:lnTo>
                    <a:pt x="20552" y="3828"/>
                  </a:lnTo>
                  <a:lnTo>
                    <a:pt x="20231" y="5164"/>
                  </a:lnTo>
                  <a:lnTo>
                    <a:pt x="19963" y="6640"/>
                  </a:lnTo>
                  <a:lnTo>
                    <a:pt x="20036" y="8040"/>
                  </a:lnTo>
                  <a:lnTo>
                    <a:pt x="19820" y="8594"/>
                  </a:lnTo>
                  <a:lnTo>
                    <a:pt x="20039" y="9309"/>
                  </a:lnTo>
                  <a:lnTo>
                    <a:pt x="20332" y="9761"/>
                  </a:lnTo>
                  <a:lnTo>
                    <a:pt x="21113" y="10182"/>
                  </a:lnTo>
                  <a:lnTo>
                    <a:pt x="21454" y="10597"/>
                  </a:lnTo>
                  <a:lnTo>
                    <a:pt x="21600" y="11059"/>
                  </a:lnTo>
                  <a:lnTo>
                    <a:pt x="21137" y="11420"/>
                  </a:lnTo>
                  <a:lnTo>
                    <a:pt x="20097" y="11772"/>
                  </a:lnTo>
                  <a:lnTo>
                    <a:pt x="17832" y="12144"/>
                  </a:lnTo>
                  <a:lnTo>
                    <a:pt x="15833" y="12505"/>
                  </a:lnTo>
                  <a:lnTo>
                    <a:pt x="14394" y="12839"/>
                  </a:lnTo>
                  <a:lnTo>
                    <a:pt x="13224" y="13301"/>
                  </a:lnTo>
                  <a:lnTo>
                    <a:pt x="12931" y="13796"/>
                  </a:lnTo>
                  <a:lnTo>
                    <a:pt x="13077" y="14248"/>
                  </a:lnTo>
                  <a:lnTo>
                    <a:pt x="14367" y="14764"/>
                  </a:lnTo>
                  <a:lnTo>
                    <a:pt x="15635" y="15136"/>
                  </a:lnTo>
                  <a:lnTo>
                    <a:pt x="16805" y="15524"/>
                  </a:lnTo>
                  <a:lnTo>
                    <a:pt x="17970" y="15947"/>
                  </a:lnTo>
                  <a:lnTo>
                    <a:pt x="19052" y="16425"/>
                  </a:lnTo>
                  <a:lnTo>
                    <a:pt x="20216" y="17086"/>
                  </a:lnTo>
                  <a:lnTo>
                    <a:pt x="20509" y="17780"/>
                  </a:lnTo>
                  <a:lnTo>
                    <a:pt x="20509" y="18324"/>
                  </a:lnTo>
                  <a:lnTo>
                    <a:pt x="20436" y="18943"/>
                  </a:lnTo>
                  <a:lnTo>
                    <a:pt x="20021" y="19513"/>
                  </a:lnTo>
                  <a:lnTo>
                    <a:pt x="19293" y="20051"/>
                  </a:lnTo>
                  <a:lnTo>
                    <a:pt x="18415" y="20482"/>
                  </a:lnTo>
                  <a:lnTo>
                    <a:pt x="17299" y="20826"/>
                  </a:lnTo>
                  <a:lnTo>
                    <a:pt x="15863" y="21197"/>
                  </a:lnTo>
                  <a:lnTo>
                    <a:pt x="13796" y="21471"/>
                  </a:lnTo>
                  <a:lnTo>
                    <a:pt x="12288" y="21551"/>
                  </a:lnTo>
                  <a:lnTo>
                    <a:pt x="10279" y="21600"/>
                  </a:lnTo>
                  <a:lnTo>
                    <a:pt x="8279" y="21489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7070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1" name="Shape 2334"/>
            <p:cNvSpPr/>
            <p:nvPr/>
          </p:nvSpPr>
          <p:spPr>
            <a:xfrm rot="21600000">
              <a:off x="2876821" y="398258"/>
              <a:ext cx="954114" cy="1826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" y="18556"/>
                  </a:moveTo>
                  <a:lnTo>
                    <a:pt x="0" y="19082"/>
                  </a:lnTo>
                  <a:lnTo>
                    <a:pt x="26" y="19716"/>
                  </a:lnTo>
                  <a:lnTo>
                    <a:pt x="291" y="20151"/>
                  </a:lnTo>
                  <a:lnTo>
                    <a:pt x="718" y="20511"/>
                  </a:lnTo>
                  <a:lnTo>
                    <a:pt x="1222" y="20941"/>
                  </a:lnTo>
                  <a:lnTo>
                    <a:pt x="2078" y="21222"/>
                  </a:lnTo>
                  <a:lnTo>
                    <a:pt x="3065" y="21514"/>
                  </a:lnTo>
                  <a:lnTo>
                    <a:pt x="4151" y="21600"/>
                  </a:lnTo>
                  <a:lnTo>
                    <a:pt x="5598" y="21600"/>
                  </a:lnTo>
                  <a:lnTo>
                    <a:pt x="6597" y="21480"/>
                  </a:lnTo>
                  <a:lnTo>
                    <a:pt x="8419" y="21170"/>
                  </a:lnTo>
                  <a:lnTo>
                    <a:pt x="9230" y="20793"/>
                  </a:lnTo>
                  <a:lnTo>
                    <a:pt x="10064" y="20329"/>
                  </a:lnTo>
                  <a:lnTo>
                    <a:pt x="10874" y="19670"/>
                  </a:lnTo>
                  <a:lnTo>
                    <a:pt x="11368" y="19041"/>
                  </a:lnTo>
                  <a:lnTo>
                    <a:pt x="12027" y="18004"/>
                  </a:lnTo>
                  <a:lnTo>
                    <a:pt x="12791" y="17009"/>
                  </a:lnTo>
                  <a:lnTo>
                    <a:pt x="13238" y="16297"/>
                  </a:lnTo>
                  <a:lnTo>
                    <a:pt x="13699" y="15538"/>
                  </a:lnTo>
                  <a:lnTo>
                    <a:pt x="13897" y="14690"/>
                  </a:lnTo>
                  <a:lnTo>
                    <a:pt x="14249" y="13669"/>
                  </a:lnTo>
                  <a:lnTo>
                    <a:pt x="14657" y="12902"/>
                  </a:lnTo>
                  <a:lnTo>
                    <a:pt x="15240" y="11653"/>
                  </a:lnTo>
                  <a:lnTo>
                    <a:pt x="15448" y="10964"/>
                  </a:lnTo>
                  <a:lnTo>
                    <a:pt x="15822" y="10236"/>
                  </a:lnTo>
                  <a:lnTo>
                    <a:pt x="16261" y="9338"/>
                  </a:lnTo>
                  <a:lnTo>
                    <a:pt x="16513" y="8632"/>
                  </a:lnTo>
                  <a:lnTo>
                    <a:pt x="17028" y="8067"/>
                  </a:lnTo>
                  <a:lnTo>
                    <a:pt x="17982" y="7344"/>
                  </a:lnTo>
                  <a:lnTo>
                    <a:pt x="18782" y="6785"/>
                  </a:lnTo>
                  <a:lnTo>
                    <a:pt x="19616" y="6048"/>
                  </a:lnTo>
                  <a:lnTo>
                    <a:pt x="20505" y="5137"/>
                  </a:lnTo>
                  <a:lnTo>
                    <a:pt x="21031" y="4056"/>
                  </a:lnTo>
                  <a:lnTo>
                    <a:pt x="21457" y="3067"/>
                  </a:lnTo>
                  <a:lnTo>
                    <a:pt x="21600" y="2195"/>
                  </a:lnTo>
                  <a:lnTo>
                    <a:pt x="21117" y="1229"/>
                  </a:lnTo>
                  <a:lnTo>
                    <a:pt x="20338" y="667"/>
                  </a:lnTo>
                  <a:lnTo>
                    <a:pt x="19176" y="187"/>
                  </a:lnTo>
                  <a:lnTo>
                    <a:pt x="18190" y="0"/>
                  </a:lnTo>
                  <a:lnTo>
                    <a:pt x="16940" y="96"/>
                  </a:lnTo>
                  <a:lnTo>
                    <a:pt x="15879" y="188"/>
                  </a:lnTo>
                  <a:lnTo>
                    <a:pt x="15135" y="359"/>
                  </a:lnTo>
                  <a:lnTo>
                    <a:pt x="14435" y="628"/>
                  </a:lnTo>
                  <a:lnTo>
                    <a:pt x="13590" y="1006"/>
                  </a:lnTo>
                  <a:lnTo>
                    <a:pt x="12769" y="1572"/>
                  </a:lnTo>
                  <a:lnTo>
                    <a:pt x="11968" y="2146"/>
                  </a:lnTo>
                  <a:lnTo>
                    <a:pt x="11562" y="2741"/>
                  </a:lnTo>
                  <a:lnTo>
                    <a:pt x="11233" y="3377"/>
                  </a:lnTo>
                  <a:lnTo>
                    <a:pt x="10970" y="3945"/>
                  </a:lnTo>
                  <a:lnTo>
                    <a:pt x="10948" y="4587"/>
                  </a:lnTo>
                  <a:lnTo>
                    <a:pt x="10849" y="5458"/>
                  </a:lnTo>
                  <a:lnTo>
                    <a:pt x="10882" y="6162"/>
                  </a:lnTo>
                  <a:lnTo>
                    <a:pt x="10981" y="6688"/>
                  </a:lnTo>
                  <a:lnTo>
                    <a:pt x="10981" y="7209"/>
                  </a:lnTo>
                  <a:lnTo>
                    <a:pt x="10989" y="7683"/>
                  </a:lnTo>
                  <a:lnTo>
                    <a:pt x="10758" y="8301"/>
                  </a:lnTo>
                  <a:lnTo>
                    <a:pt x="10341" y="9040"/>
                  </a:lnTo>
                  <a:lnTo>
                    <a:pt x="9859" y="9585"/>
                  </a:lnTo>
                  <a:lnTo>
                    <a:pt x="9464" y="10152"/>
                  </a:lnTo>
                  <a:lnTo>
                    <a:pt x="9005" y="10632"/>
                  </a:lnTo>
                  <a:lnTo>
                    <a:pt x="8379" y="11398"/>
                  </a:lnTo>
                  <a:lnTo>
                    <a:pt x="7590" y="12170"/>
                  </a:lnTo>
                  <a:lnTo>
                    <a:pt x="6559" y="12920"/>
                  </a:lnTo>
                  <a:lnTo>
                    <a:pt x="5861" y="13429"/>
                  </a:lnTo>
                  <a:lnTo>
                    <a:pt x="4479" y="14133"/>
                  </a:lnTo>
                  <a:lnTo>
                    <a:pt x="3635" y="14585"/>
                  </a:lnTo>
                  <a:lnTo>
                    <a:pt x="2845" y="15260"/>
                  </a:lnTo>
                  <a:lnTo>
                    <a:pt x="1856" y="16204"/>
                  </a:lnTo>
                  <a:lnTo>
                    <a:pt x="1528" y="16644"/>
                  </a:lnTo>
                  <a:lnTo>
                    <a:pt x="1012" y="17417"/>
                  </a:lnTo>
                  <a:lnTo>
                    <a:pt x="541" y="18148"/>
                  </a:lnTo>
                  <a:lnTo>
                    <a:pt x="151" y="18556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7070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2" name="Shape 2335"/>
            <p:cNvSpPr/>
            <p:nvPr/>
          </p:nvSpPr>
          <p:spPr>
            <a:xfrm rot="21600000">
              <a:off x="3660736" y="1488928"/>
              <a:ext cx="764553" cy="1132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62" y="13131"/>
                  </a:moveTo>
                  <a:lnTo>
                    <a:pt x="4636" y="13399"/>
                  </a:lnTo>
                  <a:lnTo>
                    <a:pt x="3575" y="14177"/>
                  </a:lnTo>
                  <a:lnTo>
                    <a:pt x="2821" y="14935"/>
                  </a:lnTo>
                  <a:lnTo>
                    <a:pt x="1562" y="16294"/>
                  </a:lnTo>
                  <a:cubicBezTo>
                    <a:pt x="1213" y="16705"/>
                    <a:pt x="925" y="17139"/>
                    <a:pt x="702" y="17588"/>
                  </a:cubicBezTo>
                  <a:cubicBezTo>
                    <a:pt x="416" y="18166"/>
                    <a:pt x="240" y="18767"/>
                    <a:pt x="178" y="19375"/>
                  </a:cubicBezTo>
                  <a:lnTo>
                    <a:pt x="0" y="20215"/>
                  </a:lnTo>
                  <a:lnTo>
                    <a:pt x="203" y="21047"/>
                  </a:lnTo>
                  <a:lnTo>
                    <a:pt x="672" y="21526"/>
                  </a:lnTo>
                  <a:lnTo>
                    <a:pt x="1533" y="21600"/>
                  </a:lnTo>
                  <a:lnTo>
                    <a:pt x="3296" y="20732"/>
                  </a:lnTo>
                  <a:lnTo>
                    <a:pt x="4666" y="19799"/>
                  </a:lnTo>
                  <a:lnTo>
                    <a:pt x="5912" y="18735"/>
                  </a:lnTo>
                  <a:lnTo>
                    <a:pt x="7172" y="17654"/>
                  </a:lnTo>
                  <a:lnTo>
                    <a:pt x="7843" y="16776"/>
                  </a:lnTo>
                  <a:lnTo>
                    <a:pt x="8131" y="15916"/>
                  </a:lnTo>
                  <a:lnTo>
                    <a:pt x="8322" y="15241"/>
                  </a:lnTo>
                  <a:lnTo>
                    <a:pt x="9582" y="14761"/>
                  </a:lnTo>
                  <a:lnTo>
                    <a:pt x="10524" y="14206"/>
                  </a:lnTo>
                  <a:lnTo>
                    <a:pt x="11085" y="13401"/>
                  </a:lnTo>
                  <a:lnTo>
                    <a:pt x="12481" y="12431"/>
                  </a:lnTo>
                  <a:lnTo>
                    <a:pt x="13277" y="11416"/>
                  </a:lnTo>
                  <a:cubicBezTo>
                    <a:pt x="13611" y="11114"/>
                    <a:pt x="13997" y="10839"/>
                    <a:pt x="14425" y="10597"/>
                  </a:cubicBezTo>
                  <a:cubicBezTo>
                    <a:pt x="14754" y="10412"/>
                    <a:pt x="15106" y="10247"/>
                    <a:pt x="15478" y="10104"/>
                  </a:cubicBezTo>
                  <a:lnTo>
                    <a:pt x="16683" y="9522"/>
                  </a:lnTo>
                  <a:lnTo>
                    <a:pt x="18751" y="7982"/>
                  </a:lnTo>
                  <a:lnTo>
                    <a:pt x="19970" y="6850"/>
                  </a:lnTo>
                  <a:lnTo>
                    <a:pt x="20915" y="5464"/>
                  </a:lnTo>
                  <a:lnTo>
                    <a:pt x="21557" y="4558"/>
                  </a:lnTo>
                  <a:lnTo>
                    <a:pt x="21600" y="3220"/>
                  </a:lnTo>
                  <a:lnTo>
                    <a:pt x="21151" y="1883"/>
                  </a:lnTo>
                  <a:lnTo>
                    <a:pt x="20470" y="973"/>
                  </a:lnTo>
                  <a:lnTo>
                    <a:pt x="19265" y="452"/>
                  </a:lnTo>
                  <a:lnTo>
                    <a:pt x="18143" y="77"/>
                  </a:lnTo>
                  <a:lnTo>
                    <a:pt x="16736" y="0"/>
                  </a:lnTo>
                  <a:lnTo>
                    <a:pt x="15531" y="381"/>
                  </a:lnTo>
                  <a:lnTo>
                    <a:pt x="14287" y="836"/>
                  </a:lnTo>
                  <a:lnTo>
                    <a:pt x="13369" y="1363"/>
                  </a:lnTo>
                  <a:lnTo>
                    <a:pt x="11919" y="1983"/>
                  </a:lnTo>
                  <a:lnTo>
                    <a:pt x="10810" y="2834"/>
                  </a:lnTo>
                  <a:lnTo>
                    <a:pt x="9632" y="3944"/>
                  </a:lnTo>
                  <a:lnTo>
                    <a:pt x="8635" y="4854"/>
                  </a:lnTo>
                  <a:lnTo>
                    <a:pt x="7812" y="6072"/>
                  </a:lnTo>
                  <a:lnTo>
                    <a:pt x="7648" y="6774"/>
                  </a:lnTo>
                  <a:lnTo>
                    <a:pt x="7648" y="7735"/>
                  </a:lnTo>
                  <a:lnTo>
                    <a:pt x="7810" y="8593"/>
                  </a:lnTo>
                  <a:cubicBezTo>
                    <a:pt x="7755" y="8805"/>
                    <a:pt x="7654" y="9010"/>
                    <a:pt x="7509" y="9201"/>
                  </a:cubicBezTo>
                  <a:cubicBezTo>
                    <a:pt x="7301" y="9477"/>
                    <a:pt x="7009" y="9719"/>
                    <a:pt x="6651" y="9911"/>
                  </a:cubicBezTo>
                  <a:lnTo>
                    <a:pt x="6117" y="10492"/>
                  </a:lnTo>
                  <a:lnTo>
                    <a:pt x="5720" y="11111"/>
                  </a:lnTo>
                  <a:lnTo>
                    <a:pt x="5720" y="11877"/>
                  </a:lnTo>
                  <a:lnTo>
                    <a:pt x="5802" y="12734"/>
                  </a:lnTo>
                  <a:lnTo>
                    <a:pt x="5362" y="13131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7070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Shape 2336"/>
            <p:cNvSpPr/>
            <p:nvPr/>
          </p:nvSpPr>
          <p:spPr>
            <a:xfrm rot="21600000">
              <a:off x="-1" y="2532859"/>
              <a:ext cx="820980" cy="870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70" y="959"/>
                  </a:moveTo>
                  <a:lnTo>
                    <a:pt x="7375" y="746"/>
                  </a:lnTo>
                  <a:lnTo>
                    <a:pt x="6005" y="460"/>
                  </a:lnTo>
                  <a:lnTo>
                    <a:pt x="4720" y="40"/>
                  </a:lnTo>
                  <a:lnTo>
                    <a:pt x="3286" y="0"/>
                  </a:lnTo>
                  <a:lnTo>
                    <a:pt x="2005" y="295"/>
                  </a:lnTo>
                  <a:lnTo>
                    <a:pt x="849" y="1185"/>
                  </a:lnTo>
                  <a:lnTo>
                    <a:pt x="218" y="2375"/>
                  </a:lnTo>
                  <a:lnTo>
                    <a:pt x="0" y="3791"/>
                  </a:lnTo>
                  <a:lnTo>
                    <a:pt x="89" y="4764"/>
                  </a:lnTo>
                  <a:lnTo>
                    <a:pt x="791" y="5823"/>
                  </a:lnTo>
                  <a:lnTo>
                    <a:pt x="1780" y="6863"/>
                  </a:lnTo>
                  <a:lnTo>
                    <a:pt x="3412" y="8341"/>
                  </a:lnTo>
                  <a:lnTo>
                    <a:pt x="5171" y="9616"/>
                  </a:lnTo>
                  <a:lnTo>
                    <a:pt x="6126" y="10678"/>
                  </a:lnTo>
                  <a:lnTo>
                    <a:pt x="7435" y="12311"/>
                  </a:lnTo>
                  <a:lnTo>
                    <a:pt x="9232" y="14255"/>
                  </a:lnTo>
                  <a:lnTo>
                    <a:pt x="10481" y="16504"/>
                  </a:lnTo>
                  <a:lnTo>
                    <a:pt x="11438" y="17812"/>
                  </a:lnTo>
                  <a:lnTo>
                    <a:pt x="12916" y="19248"/>
                  </a:lnTo>
                  <a:lnTo>
                    <a:pt x="13935" y="20111"/>
                  </a:lnTo>
                  <a:lnTo>
                    <a:pt x="15185" y="20976"/>
                  </a:lnTo>
                  <a:lnTo>
                    <a:pt x="17351" y="21564"/>
                  </a:lnTo>
                  <a:lnTo>
                    <a:pt x="18242" y="21600"/>
                  </a:lnTo>
                  <a:lnTo>
                    <a:pt x="19373" y="21528"/>
                  </a:lnTo>
                  <a:lnTo>
                    <a:pt x="20290" y="21023"/>
                  </a:lnTo>
                  <a:lnTo>
                    <a:pt x="21115" y="20256"/>
                  </a:lnTo>
                  <a:lnTo>
                    <a:pt x="21345" y="18778"/>
                  </a:lnTo>
                  <a:lnTo>
                    <a:pt x="21383" y="17046"/>
                  </a:lnTo>
                  <a:lnTo>
                    <a:pt x="21600" y="15041"/>
                  </a:lnTo>
                  <a:lnTo>
                    <a:pt x="21090" y="13273"/>
                  </a:lnTo>
                  <a:lnTo>
                    <a:pt x="20455" y="11700"/>
                  </a:lnTo>
                  <a:lnTo>
                    <a:pt x="19116" y="9331"/>
                  </a:lnTo>
                  <a:lnTo>
                    <a:pt x="17818" y="7490"/>
                  </a:lnTo>
                  <a:lnTo>
                    <a:pt x="16468" y="5940"/>
                  </a:lnTo>
                  <a:lnTo>
                    <a:pt x="14692" y="3902"/>
                  </a:lnTo>
                  <a:lnTo>
                    <a:pt x="13507" y="2751"/>
                  </a:lnTo>
                  <a:lnTo>
                    <a:pt x="12069" y="2089"/>
                  </a:lnTo>
                  <a:lnTo>
                    <a:pt x="10679" y="1427"/>
                  </a:lnTo>
                  <a:lnTo>
                    <a:pt x="9753" y="1166"/>
                  </a:lnTo>
                  <a:lnTo>
                    <a:pt x="8470" y="959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7070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4" name="Group 2343"/>
          <p:cNvGrpSpPr/>
          <p:nvPr/>
        </p:nvGrpSpPr>
        <p:grpSpPr>
          <a:xfrm rot="19380659">
            <a:off x="9317710" y="-342317"/>
            <a:ext cx="1171314" cy="1231753"/>
            <a:chOff x="0" y="0"/>
            <a:chExt cx="2758953" cy="2901309"/>
          </a:xfrm>
          <a:solidFill>
            <a:srgbClr val="589876"/>
          </a:solidFill>
        </p:grpSpPr>
        <p:sp>
          <p:nvSpPr>
            <p:cNvPr id="35" name="Shape 2338"/>
            <p:cNvSpPr/>
            <p:nvPr/>
          </p:nvSpPr>
          <p:spPr>
            <a:xfrm rot="21600000">
              <a:off x="674984" y="236937"/>
              <a:ext cx="1592838" cy="2664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609" y="8640"/>
                  </a:moveTo>
                  <a:lnTo>
                    <a:pt x="7143" y="8325"/>
                  </a:lnTo>
                  <a:lnTo>
                    <a:pt x="6929" y="8008"/>
                  </a:lnTo>
                  <a:lnTo>
                    <a:pt x="6877" y="7708"/>
                  </a:lnTo>
                  <a:lnTo>
                    <a:pt x="6872" y="7237"/>
                  </a:lnTo>
                  <a:lnTo>
                    <a:pt x="6598" y="6867"/>
                  </a:lnTo>
                  <a:lnTo>
                    <a:pt x="6361" y="6629"/>
                  </a:lnTo>
                  <a:lnTo>
                    <a:pt x="5746" y="6044"/>
                  </a:lnTo>
                  <a:lnTo>
                    <a:pt x="5322" y="5533"/>
                  </a:lnTo>
                  <a:lnTo>
                    <a:pt x="5177" y="5120"/>
                  </a:lnTo>
                  <a:lnTo>
                    <a:pt x="5044" y="4617"/>
                  </a:lnTo>
                  <a:lnTo>
                    <a:pt x="4851" y="4273"/>
                  </a:lnTo>
                  <a:lnTo>
                    <a:pt x="4628" y="4050"/>
                  </a:lnTo>
                  <a:lnTo>
                    <a:pt x="4452" y="3843"/>
                  </a:lnTo>
                  <a:lnTo>
                    <a:pt x="4372" y="3530"/>
                  </a:lnTo>
                  <a:lnTo>
                    <a:pt x="4241" y="3144"/>
                  </a:lnTo>
                  <a:lnTo>
                    <a:pt x="4179" y="2742"/>
                  </a:lnTo>
                  <a:lnTo>
                    <a:pt x="4041" y="2213"/>
                  </a:lnTo>
                  <a:lnTo>
                    <a:pt x="3881" y="1678"/>
                  </a:lnTo>
                  <a:lnTo>
                    <a:pt x="3834" y="1138"/>
                  </a:lnTo>
                  <a:lnTo>
                    <a:pt x="3757" y="719"/>
                  </a:lnTo>
                  <a:lnTo>
                    <a:pt x="3556" y="537"/>
                  </a:lnTo>
                  <a:lnTo>
                    <a:pt x="3356" y="356"/>
                  </a:lnTo>
                  <a:lnTo>
                    <a:pt x="3033" y="187"/>
                  </a:lnTo>
                  <a:lnTo>
                    <a:pt x="2660" y="49"/>
                  </a:lnTo>
                  <a:lnTo>
                    <a:pt x="2203" y="0"/>
                  </a:lnTo>
                  <a:lnTo>
                    <a:pt x="1835" y="4"/>
                  </a:lnTo>
                  <a:lnTo>
                    <a:pt x="1349" y="56"/>
                  </a:lnTo>
                  <a:lnTo>
                    <a:pt x="792" y="181"/>
                  </a:lnTo>
                  <a:lnTo>
                    <a:pt x="469" y="327"/>
                  </a:lnTo>
                  <a:lnTo>
                    <a:pt x="231" y="611"/>
                  </a:lnTo>
                  <a:lnTo>
                    <a:pt x="48" y="858"/>
                  </a:lnTo>
                  <a:lnTo>
                    <a:pt x="0" y="1071"/>
                  </a:lnTo>
                  <a:lnTo>
                    <a:pt x="4" y="1279"/>
                  </a:lnTo>
                  <a:lnTo>
                    <a:pt x="16" y="1522"/>
                  </a:lnTo>
                  <a:lnTo>
                    <a:pt x="156" y="1902"/>
                  </a:lnTo>
                  <a:lnTo>
                    <a:pt x="320" y="2387"/>
                  </a:lnTo>
                  <a:lnTo>
                    <a:pt x="639" y="3151"/>
                  </a:lnTo>
                  <a:lnTo>
                    <a:pt x="770" y="3827"/>
                  </a:lnTo>
                  <a:lnTo>
                    <a:pt x="913" y="4107"/>
                  </a:lnTo>
                  <a:lnTo>
                    <a:pt x="1048" y="4430"/>
                  </a:lnTo>
                  <a:lnTo>
                    <a:pt x="1085" y="4768"/>
                  </a:lnTo>
                  <a:lnTo>
                    <a:pt x="1233" y="5055"/>
                  </a:lnTo>
                  <a:lnTo>
                    <a:pt x="1364" y="5302"/>
                  </a:lnTo>
                  <a:lnTo>
                    <a:pt x="1507" y="5540"/>
                  </a:lnTo>
                  <a:lnTo>
                    <a:pt x="1651" y="5782"/>
                  </a:lnTo>
                  <a:lnTo>
                    <a:pt x="1802" y="6093"/>
                  </a:lnTo>
                  <a:lnTo>
                    <a:pt x="1864" y="6358"/>
                  </a:lnTo>
                  <a:lnTo>
                    <a:pt x="1909" y="6571"/>
                  </a:lnTo>
                  <a:lnTo>
                    <a:pt x="2007" y="6895"/>
                  </a:lnTo>
                  <a:lnTo>
                    <a:pt x="2244" y="7169"/>
                  </a:lnTo>
                  <a:lnTo>
                    <a:pt x="2539" y="7419"/>
                  </a:lnTo>
                  <a:lnTo>
                    <a:pt x="2854" y="7654"/>
                  </a:lnTo>
                  <a:lnTo>
                    <a:pt x="3259" y="7908"/>
                  </a:lnTo>
                  <a:lnTo>
                    <a:pt x="3505" y="8136"/>
                  </a:lnTo>
                  <a:lnTo>
                    <a:pt x="3759" y="8307"/>
                  </a:lnTo>
                  <a:lnTo>
                    <a:pt x="3890" y="8437"/>
                  </a:lnTo>
                  <a:lnTo>
                    <a:pt x="4037" y="8540"/>
                  </a:lnTo>
                  <a:lnTo>
                    <a:pt x="4271" y="8721"/>
                  </a:lnTo>
                  <a:lnTo>
                    <a:pt x="4300" y="8911"/>
                  </a:lnTo>
                  <a:lnTo>
                    <a:pt x="4287" y="9142"/>
                  </a:lnTo>
                  <a:lnTo>
                    <a:pt x="4246" y="9438"/>
                  </a:lnTo>
                  <a:lnTo>
                    <a:pt x="4132" y="9909"/>
                  </a:lnTo>
                  <a:lnTo>
                    <a:pt x="4012" y="10364"/>
                  </a:lnTo>
                  <a:lnTo>
                    <a:pt x="3958" y="10797"/>
                  </a:lnTo>
                  <a:lnTo>
                    <a:pt x="4101" y="11151"/>
                  </a:lnTo>
                  <a:lnTo>
                    <a:pt x="4323" y="11474"/>
                  </a:lnTo>
                  <a:lnTo>
                    <a:pt x="4580" y="11827"/>
                  </a:lnTo>
                  <a:lnTo>
                    <a:pt x="4740" y="12133"/>
                  </a:lnTo>
                  <a:lnTo>
                    <a:pt x="4785" y="12429"/>
                  </a:lnTo>
                  <a:lnTo>
                    <a:pt x="4822" y="12638"/>
                  </a:lnTo>
                  <a:lnTo>
                    <a:pt x="4822" y="12857"/>
                  </a:lnTo>
                  <a:lnTo>
                    <a:pt x="4797" y="12996"/>
                  </a:lnTo>
                  <a:lnTo>
                    <a:pt x="4699" y="13136"/>
                  </a:lnTo>
                  <a:lnTo>
                    <a:pt x="4539" y="13285"/>
                  </a:lnTo>
                  <a:lnTo>
                    <a:pt x="4388" y="13429"/>
                  </a:lnTo>
                  <a:lnTo>
                    <a:pt x="4183" y="13566"/>
                  </a:lnTo>
                  <a:lnTo>
                    <a:pt x="4060" y="13677"/>
                  </a:lnTo>
                  <a:lnTo>
                    <a:pt x="3847" y="13755"/>
                  </a:lnTo>
                  <a:lnTo>
                    <a:pt x="3614" y="13931"/>
                  </a:lnTo>
                  <a:lnTo>
                    <a:pt x="3405" y="14083"/>
                  </a:lnTo>
                  <a:lnTo>
                    <a:pt x="3102" y="14343"/>
                  </a:lnTo>
                  <a:lnTo>
                    <a:pt x="2943" y="14624"/>
                  </a:lnTo>
                  <a:lnTo>
                    <a:pt x="2759" y="14845"/>
                  </a:lnTo>
                  <a:lnTo>
                    <a:pt x="2550" y="15079"/>
                  </a:lnTo>
                  <a:cubicBezTo>
                    <a:pt x="2445" y="15151"/>
                    <a:pt x="2338" y="15222"/>
                    <a:pt x="2231" y="15292"/>
                  </a:cubicBezTo>
                  <a:cubicBezTo>
                    <a:pt x="2109" y="15371"/>
                    <a:pt x="1986" y="15450"/>
                    <a:pt x="1862" y="15527"/>
                  </a:cubicBezTo>
                  <a:lnTo>
                    <a:pt x="1518" y="15733"/>
                  </a:lnTo>
                  <a:lnTo>
                    <a:pt x="1335" y="15901"/>
                  </a:lnTo>
                  <a:lnTo>
                    <a:pt x="1114" y="16041"/>
                  </a:lnTo>
                  <a:lnTo>
                    <a:pt x="905" y="16241"/>
                  </a:lnTo>
                  <a:lnTo>
                    <a:pt x="758" y="16440"/>
                  </a:lnTo>
                  <a:lnTo>
                    <a:pt x="647" y="16643"/>
                  </a:lnTo>
                  <a:lnTo>
                    <a:pt x="598" y="16819"/>
                  </a:lnTo>
                  <a:lnTo>
                    <a:pt x="598" y="17025"/>
                  </a:lnTo>
                  <a:lnTo>
                    <a:pt x="639" y="17423"/>
                  </a:lnTo>
                  <a:lnTo>
                    <a:pt x="774" y="17682"/>
                  </a:lnTo>
                  <a:lnTo>
                    <a:pt x="856" y="17895"/>
                  </a:lnTo>
                  <a:lnTo>
                    <a:pt x="955" y="18087"/>
                  </a:lnTo>
                  <a:lnTo>
                    <a:pt x="1053" y="18295"/>
                  </a:lnTo>
                  <a:lnTo>
                    <a:pt x="1212" y="18558"/>
                  </a:lnTo>
                  <a:lnTo>
                    <a:pt x="1327" y="18752"/>
                  </a:lnTo>
                  <a:lnTo>
                    <a:pt x="1495" y="18975"/>
                  </a:lnTo>
                  <a:lnTo>
                    <a:pt x="1703" y="19203"/>
                  </a:lnTo>
                  <a:lnTo>
                    <a:pt x="1843" y="19364"/>
                  </a:lnTo>
                  <a:lnTo>
                    <a:pt x="2171" y="19521"/>
                  </a:lnTo>
                  <a:lnTo>
                    <a:pt x="2375" y="19685"/>
                  </a:lnTo>
                  <a:lnTo>
                    <a:pt x="2630" y="19841"/>
                  </a:lnTo>
                  <a:lnTo>
                    <a:pt x="2986" y="20069"/>
                  </a:lnTo>
                  <a:lnTo>
                    <a:pt x="3248" y="20152"/>
                  </a:lnTo>
                  <a:lnTo>
                    <a:pt x="3599" y="20323"/>
                  </a:lnTo>
                  <a:lnTo>
                    <a:pt x="3959" y="20470"/>
                  </a:lnTo>
                  <a:lnTo>
                    <a:pt x="4677" y="20713"/>
                  </a:lnTo>
                  <a:lnTo>
                    <a:pt x="5385" y="20876"/>
                  </a:lnTo>
                  <a:lnTo>
                    <a:pt x="5724" y="20906"/>
                  </a:lnTo>
                  <a:lnTo>
                    <a:pt x="6060" y="20947"/>
                  </a:lnTo>
                  <a:lnTo>
                    <a:pt x="6585" y="20986"/>
                  </a:lnTo>
                  <a:lnTo>
                    <a:pt x="7060" y="20972"/>
                  </a:lnTo>
                  <a:cubicBezTo>
                    <a:pt x="7198" y="20987"/>
                    <a:pt x="7338" y="20995"/>
                    <a:pt x="7478" y="20994"/>
                  </a:cubicBezTo>
                  <a:cubicBezTo>
                    <a:pt x="7672" y="20993"/>
                    <a:pt x="7865" y="20976"/>
                    <a:pt x="8051" y="20945"/>
                  </a:cubicBezTo>
                  <a:lnTo>
                    <a:pt x="8414" y="20901"/>
                  </a:lnTo>
                  <a:cubicBezTo>
                    <a:pt x="8557" y="20875"/>
                    <a:pt x="8701" y="20849"/>
                    <a:pt x="8844" y="20823"/>
                  </a:cubicBezTo>
                  <a:cubicBezTo>
                    <a:pt x="8971" y="20800"/>
                    <a:pt x="9098" y="20777"/>
                    <a:pt x="9224" y="20754"/>
                  </a:cubicBezTo>
                  <a:lnTo>
                    <a:pt x="9568" y="20674"/>
                  </a:lnTo>
                  <a:lnTo>
                    <a:pt x="9948" y="20564"/>
                  </a:lnTo>
                  <a:lnTo>
                    <a:pt x="10453" y="20385"/>
                  </a:lnTo>
                  <a:lnTo>
                    <a:pt x="10878" y="20064"/>
                  </a:lnTo>
                  <a:lnTo>
                    <a:pt x="11092" y="19660"/>
                  </a:lnTo>
                  <a:lnTo>
                    <a:pt x="11042" y="19237"/>
                  </a:lnTo>
                  <a:lnTo>
                    <a:pt x="11051" y="18855"/>
                  </a:lnTo>
                  <a:lnTo>
                    <a:pt x="10760" y="18502"/>
                  </a:lnTo>
                  <a:lnTo>
                    <a:pt x="10633" y="18187"/>
                  </a:lnTo>
                  <a:lnTo>
                    <a:pt x="10298" y="17836"/>
                  </a:lnTo>
                  <a:lnTo>
                    <a:pt x="9889" y="17532"/>
                  </a:lnTo>
                  <a:lnTo>
                    <a:pt x="9524" y="17226"/>
                  </a:lnTo>
                  <a:lnTo>
                    <a:pt x="9042" y="16943"/>
                  </a:lnTo>
                  <a:lnTo>
                    <a:pt x="8579" y="16512"/>
                  </a:lnTo>
                  <a:lnTo>
                    <a:pt x="8383" y="16189"/>
                  </a:lnTo>
                  <a:lnTo>
                    <a:pt x="8124" y="15427"/>
                  </a:lnTo>
                  <a:lnTo>
                    <a:pt x="8137" y="15070"/>
                  </a:lnTo>
                  <a:lnTo>
                    <a:pt x="8223" y="14786"/>
                  </a:lnTo>
                  <a:lnTo>
                    <a:pt x="8330" y="14546"/>
                  </a:lnTo>
                  <a:lnTo>
                    <a:pt x="8485" y="14370"/>
                  </a:lnTo>
                  <a:lnTo>
                    <a:pt x="8744" y="14172"/>
                  </a:lnTo>
                  <a:lnTo>
                    <a:pt x="9038" y="13973"/>
                  </a:lnTo>
                  <a:lnTo>
                    <a:pt x="9316" y="13780"/>
                  </a:lnTo>
                  <a:lnTo>
                    <a:pt x="9755" y="13589"/>
                  </a:lnTo>
                  <a:lnTo>
                    <a:pt x="10058" y="13378"/>
                  </a:lnTo>
                  <a:cubicBezTo>
                    <a:pt x="10130" y="13340"/>
                    <a:pt x="10203" y="13303"/>
                    <a:pt x="10279" y="13268"/>
                  </a:cubicBezTo>
                  <a:cubicBezTo>
                    <a:pt x="10370" y="13226"/>
                    <a:pt x="10464" y="13186"/>
                    <a:pt x="10561" y="13149"/>
                  </a:cubicBezTo>
                  <a:lnTo>
                    <a:pt x="10840" y="13053"/>
                  </a:lnTo>
                  <a:lnTo>
                    <a:pt x="11311" y="12987"/>
                  </a:lnTo>
                  <a:lnTo>
                    <a:pt x="11696" y="12950"/>
                  </a:lnTo>
                  <a:lnTo>
                    <a:pt x="12093" y="12999"/>
                  </a:lnTo>
                  <a:lnTo>
                    <a:pt x="12511" y="13089"/>
                  </a:lnTo>
                  <a:lnTo>
                    <a:pt x="12793" y="13148"/>
                  </a:lnTo>
                  <a:lnTo>
                    <a:pt x="13124" y="13285"/>
                  </a:lnTo>
                  <a:lnTo>
                    <a:pt x="13582" y="13523"/>
                  </a:lnTo>
                  <a:lnTo>
                    <a:pt x="13742" y="13736"/>
                  </a:lnTo>
                  <a:lnTo>
                    <a:pt x="14008" y="13958"/>
                  </a:lnTo>
                  <a:lnTo>
                    <a:pt x="14291" y="14217"/>
                  </a:lnTo>
                  <a:lnTo>
                    <a:pt x="14427" y="14435"/>
                  </a:lnTo>
                  <a:lnTo>
                    <a:pt x="14451" y="14669"/>
                  </a:lnTo>
                  <a:lnTo>
                    <a:pt x="14452" y="14904"/>
                  </a:lnTo>
                  <a:lnTo>
                    <a:pt x="14407" y="15087"/>
                  </a:lnTo>
                  <a:lnTo>
                    <a:pt x="14292" y="15337"/>
                  </a:lnTo>
                  <a:lnTo>
                    <a:pt x="14134" y="15497"/>
                  </a:lnTo>
                  <a:lnTo>
                    <a:pt x="13925" y="15701"/>
                  </a:lnTo>
                  <a:lnTo>
                    <a:pt x="13687" y="15909"/>
                  </a:lnTo>
                  <a:lnTo>
                    <a:pt x="13335" y="16305"/>
                  </a:lnTo>
                  <a:lnTo>
                    <a:pt x="13151" y="16479"/>
                  </a:lnTo>
                  <a:lnTo>
                    <a:pt x="13003" y="16654"/>
                  </a:lnTo>
                  <a:lnTo>
                    <a:pt x="12840" y="16818"/>
                  </a:lnTo>
                  <a:lnTo>
                    <a:pt x="12668" y="17008"/>
                  </a:lnTo>
                  <a:lnTo>
                    <a:pt x="12512" y="17221"/>
                  </a:lnTo>
                  <a:lnTo>
                    <a:pt x="12250" y="17619"/>
                  </a:lnTo>
                  <a:lnTo>
                    <a:pt x="12124" y="17984"/>
                  </a:lnTo>
                  <a:lnTo>
                    <a:pt x="12039" y="18244"/>
                  </a:lnTo>
                  <a:lnTo>
                    <a:pt x="11974" y="18552"/>
                  </a:lnTo>
                  <a:lnTo>
                    <a:pt x="11999" y="18790"/>
                  </a:lnTo>
                  <a:lnTo>
                    <a:pt x="12019" y="19081"/>
                  </a:lnTo>
                  <a:lnTo>
                    <a:pt x="11933" y="19394"/>
                  </a:lnTo>
                  <a:lnTo>
                    <a:pt x="11954" y="19602"/>
                  </a:lnTo>
                  <a:lnTo>
                    <a:pt x="11954" y="19835"/>
                  </a:lnTo>
                  <a:lnTo>
                    <a:pt x="11978" y="20084"/>
                  </a:lnTo>
                  <a:lnTo>
                    <a:pt x="12064" y="20312"/>
                  </a:lnTo>
                  <a:lnTo>
                    <a:pt x="12298" y="20637"/>
                  </a:lnTo>
                  <a:lnTo>
                    <a:pt x="12642" y="20845"/>
                  </a:lnTo>
                  <a:lnTo>
                    <a:pt x="12961" y="21050"/>
                  </a:lnTo>
                  <a:lnTo>
                    <a:pt x="13412" y="21292"/>
                  </a:lnTo>
                  <a:lnTo>
                    <a:pt x="13731" y="21412"/>
                  </a:lnTo>
                  <a:lnTo>
                    <a:pt x="14013" y="21542"/>
                  </a:lnTo>
                  <a:lnTo>
                    <a:pt x="14352" y="21600"/>
                  </a:lnTo>
                  <a:lnTo>
                    <a:pt x="14806" y="21600"/>
                  </a:lnTo>
                  <a:lnTo>
                    <a:pt x="15240" y="21500"/>
                  </a:lnTo>
                  <a:lnTo>
                    <a:pt x="16042" y="21407"/>
                  </a:lnTo>
                  <a:lnTo>
                    <a:pt x="16410" y="21297"/>
                  </a:lnTo>
                  <a:lnTo>
                    <a:pt x="16762" y="21189"/>
                  </a:lnTo>
                  <a:lnTo>
                    <a:pt x="17308" y="20991"/>
                  </a:lnTo>
                  <a:lnTo>
                    <a:pt x="17759" y="20786"/>
                  </a:lnTo>
                  <a:lnTo>
                    <a:pt x="18082" y="20595"/>
                  </a:lnTo>
                  <a:lnTo>
                    <a:pt x="18508" y="20243"/>
                  </a:lnTo>
                  <a:lnTo>
                    <a:pt x="18676" y="19981"/>
                  </a:lnTo>
                  <a:lnTo>
                    <a:pt x="18713" y="19660"/>
                  </a:lnTo>
                  <a:lnTo>
                    <a:pt x="18872" y="19220"/>
                  </a:lnTo>
                  <a:lnTo>
                    <a:pt x="19192" y="18740"/>
                  </a:lnTo>
                  <a:lnTo>
                    <a:pt x="19553" y="18245"/>
                  </a:lnTo>
                  <a:lnTo>
                    <a:pt x="19925" y="17610"/>
                  </a:lnTo>
                  <a:lnTo>
                    <a:pt x="20110" y="17158"/>
                  </a:lnTo>
                  <a:lnTo>
                    <a:pt x="20290" y="16871"/>
                  </a:lnTo>
                  <a:lnTo>
                    <a:pt x="20470" y="16411"/>
                  </a:lnTo>
                  <a:lnTo>
                    <a:pt x="20569" y="16118"/>
                  </a:lnTo>
                  <a:lnTo>
                    <a:pt x="20692" y="15799"/>
                  </a:lnTo>
                  <a:lnTo>
                    <a:pt x="20729" y="15403"/>
                  </a:lnTo>
                  <a:lnTo>
                    <a:pt x="20892" y="15114"/>
                  </a:lnTo>
                  <a:lnTo>
                    <a:pt x="21027" y="14945"/>
                  </a:lnTo>
                  <a:lnTo>
                    <a:pt x="21256" y="14740"/>
                  </a:lnTo>
                  <a:lnTo>
                    <a:pt x="21502" y="14460"/>
                  </a:lnTo>
                  <a:lnTo>
                    <a:pt x="21600" y="13992"/>
                  </a:lnTo>
                  <a:lnTo>
                    <a:pt x="21588" y="13676"/>
                  </a:lnTo>
                  <a:lnTo>
                    <a:pt x="21514" y="13392"/>
                  </a:lnTo>
                  <a:lnTo>
                    <a:pt x="21467" y="12962"/>
                  </a:lnTo>
                  <a:lnTo>
                    <a:pt x="21357" y="12492"/>
                  </a:lnTo>
                  <a:lnTo>
                    <a:pt x="21172" y="12247"/>
                  </a:lnTo>
                  <a:lnTo>
                    <a:pt x="20951" y="12007"/>
                  </a:lnTo>
                  <a:lnTo>
                    <a:pt x="20673" y="11815"/>
                  </a:lnTo>
                  <a:lnTo>
                    <a:pt x="20320" y="11656"/>
                  </a:lnTo>
                  <a:lnTo>
                    <a:pt x="19847" y="11496"/>
                  </a:lnTo>
                  <a:lnTo>
                    <a:pt x="19503" y="11363"/>
                  </a:lnTo>
                  <a:lnTo>
                    <a:pt x="19045" y="11118"/>
                  </a:lnTo>
                  <a:lnTo>
                    <a:pt x="18725" y="10964"/>
                  </a:lnTo>
                  <a:lnTo>
                    <a:pt x="18512" y="10832"/>
                  </a:lnTo>
                  <a:lnTo>
                    <a:pt x="18148" y="10687"/>
                  </a:lnTo>
                  <a:lnTo>
                    <a:pt x="17803" y="10606"/>
                  </a:lnTo>
                  <a:lnTo>
                    <a:pt x="17402" y="10577"/>
                  </a:lnTo>
                  <a:lnTo>
                    <a:pt x="17001" y="10545"/>
                  </a:lnTo>
                  <a:lnTo>
                    <a:pt x="16706" y="10508"/>
                  </a:lnTo>
                  <a:cubicBezTo>
                    <a:pt x="16571" y="10512"/>
                    <a:pt x="16434" y="10505"/>
                    <a:pt x="16302" y="10486"/>
                  </a:cubicBezTo>
                  <a:cubicBezTo>
                    <a:pt x="16166" y="10468"/>
                    <a:pt x="16035" y="10438"/>
                    <a:pt x="15913" y="10398"/>
                  </a:cubicBezTo>
                  <a:lnTo>
                    <a:pt x="15573" y="10349"/>
                  </a:lnTo>
                  <a:lnTo>
                    <a:pt x="15207" y="10227"/>
                  </a:lnTo>
                  <a:lnTo>
                    <a:pt x="14556" y="9914"/>
                  </a:lnTo>
                  <a:lnTo>
                    <a:pt x="14295" y="9650"/>
                  </a:lnTo>
                  <a:lnTo>
                    <a:pt x="13922" y="9371"/>
                  </a:lnTo>
                  <a:lnTo>
                    <a:pt x="13479" y="9170"/>
                  </a:lnTo>
                  <a:lnTo>
                    <a:pt x="13111" y="9009"/>
                  </a:lnTo>
                  <a:lnTo>
                    <a:pt x="12697" y="8938"/>
                  </a:lnTo>
                  <a:lnTo>
                    <a:pt x="12231" y="8879"/>
                  </a:lnTo>
                  <a:lnTo>
                    <a:pt x="11707" y="8838"/>
                  </a:lnTo>
                  <a:lnTo>
                    <a:pt x="11101" y="8796"/>
                  </a:lnTo>
                  <a:lnTo>
                    <a:pt x="10369" y="8793"/>
                  </a:lnTo>
                  <a:lnTo>
                    <a:pt x="9841" y="8814"/>
                  </a:lnTo>
                  <a:lnTo>
                    <a:pt x="9317" y="8851"/>
                  </a:lnTo>
                  <a:lnTo>
                    <a:pt x="8536" y="8824"/>
                  </a:lnTo>
                  <a:lnTo>
                    <a:pt x="8196" y="8832"/>
                  </a:lnTo>
                  <a:lnTo>
                    <a:pt x="7832" y="8768"/>
                  </a:lnTo>
                  <a:lnTo>
                    <a:pt x="7609" y="864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7070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6" name="Shape 2339"/>
            <p:cNvSpPr/>
            <p:nvPr/>
          </p:nvSpPr>
          <p:spPr>
            <a:xfrm rot="21600000">
              <a:off x="1385426" y="-1"/>
              <a:ext cx="267708" cy="1211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79" y="21489"/>
                  </a:moveTo>
                  <a:lnTo>
                    <a:pt x="6261" y="21209"/>
                  </a:lnTo>
                  <a:lnTo>
                    <a:pt x="4179" y="20701"/>
                  </a:lnTo>
                  <a:lnTo>
                    <a:pt x="2049" y="20223"/>
                  </a:lnTo>
                  <a:lnTo>
                    <a:pt x="1237" y="19788"/>
                  </a:lnTo>
                  <a:lnTo>
                    <a:pt x="784" y="19149"/>
                  </a:lnTo>
                  <a:lnTo>
                    <a:pt x="143" y="18506"/>
                  </a:lnTo>
                  <a:lnTo>
                    <a:pt x="67" y="18035"/>
                  </a:lnTo>
                  <a:lnTo>
                    <a:pt x="0" y="17378"/>
                  </a:lnTo>
                  <a:lnTo>
                    <a:pt x="0" y="16762"/>
                  </a:lnTo>
                  <a:lnTo>
                    <a:pt x="70" y="16072"/>
                  </a:lnTo>
                  <a:lnTo>
                    <a:pt x="900" y="15394"/>
                  </a:lnTo>
                  <a:lnTo>
                    <a:pt x="1972" y="14908"/>
                  </a:lnTo>
                  <a:lnTo>
                    <a:pt x="4018" y="14413"/>
                  </a:lnTo>
                  <a:cubicBezTo>
                    <a:pt x="4314" y="14276"/>
                    <a:pt x="4582" y="14137"/>
                    <a:pt x="4823" y="13996"/>
                  </a:cubicBezTo>
                  <a:cubicBezTo>
                    <a:pt x="5082" y="13844"/>
                    <a:pt x="5309" y="13688"/>
                    <a:pt x="5383" y="13526"/>
                  </a:cubicBezTo>
                  <a:cubicBezTo>
                    <a:pt x="5500" y="13274"/>
                    <a:pt x="5243" y="13020"/>
                    <a:pt x="4652" y="12802"/>
                  </a:cubicBezTo>
                  <a:lnTo>
                    <a:pt x="3131" y="11980"/>
                  </a:lnTo>
                  <a:lnTo>
                    <a:pt x="1723" y="11385"/>
                  </a:lnTo>
                  <a:lnTo>
                    <a:pt x="796" y="10911"/>
                  </a:lnTo>
                  <a:lnTo>
                    <a:pt x="381" y="10497"/>
                  </a:lnTo>
                  <a:lnTo>
                    <a:pt x="528" y="10002"/>
                  </a:lnTo>
                  <a:lnTo>
                    <a:pt x="500" y="9326"/>
                  </a:lnTo>
                  <a:lnTo>
                    <a:pt x="500" y="8919"/>
                  </a:lnTo>
                  <a:lnTo>
                    <a:pt x="570" y="8343"/>
                  </a:lnTo>
                  <a:lnTo>
                    <a:pt x="570" y="7558"/>
                  </a:lnTo>
                  <a:lnTo>
                    <a:pt x="668" y="6732"/>
                  </a:lnTo>
                  <a:lnTo>
                    <a:pt x="595" y="6006"/>
                  </a:lnTo>
                  <a:lnTo>
                    <a:pt x="1009" y="5160"/>
                  </a:lnTo>
                  <a:lnTo>
                    <a:pt x="595" y="4503"/>
                  </a:lnTo>
                  <a:lnTo>
                    <a:pt x="595" y="4006"/>
                  </a:lnTo>
                  <a:lnTo>
                    <a:pt x="741" y="3350"/>
                  </a:lnTo>
                  <a:lnTo>
                    <a:pt x="787" y="2665"/>
                  </a:lnTo>
                  <a:lnTo>
                    <a:pt x="860" y="2001"/>
                  </a:lnTo>
                  <a:lnTo>
                    <a:pt x="1397" y="1570"/>
                  </a:lnTo>
                  <a:lnTo>
                    <a:pt x="2686" y="1036"/>
                  </a:lnTo>
                  <a:lnTo>
                    <a:pt x="3805" y="596"/>
                  </a:lnTo>
                  <a:lnTo>
                    <a:pt x="6185" y="199"/>
                  </a:lnTo>
                  <a:lnTo>
                    <a:pt x="8084" y="25"/>
                  </a:lnTo>
                  <a:lnTo>
                    <a:pt x="9520" y="0"/>
                  </a:lnTo>
                  <a:lnTo>
                    <a:pt x="11569" y="5"/>
                  </a:lnTo>
                  <a:lnTo>
                    <a:pt x="13321" y="80"/>
                  </a:lnTo>
                  <a:lnTo>
                    <a:pt x="14757" y="295"/>
                  </a:lnTo>
                  <a:lnTo>
                    <a:pt x="16119" y="499"/>
                  </a:lnTo>
                  <a:lnTo>
                    <a:pt x="16970" y="806"/>
                  </a:lnTo>
                  <a:lnTo>
                    <a:pt x="18040" y="1107"/>
                  </a:lnTo>
                  <a:lnTo>
                    <a:pt x="19332" y="1689"/>
                  </a:lnTo>
                  <a:lnTo>
                    <a:pt x="19698" y="2028"/>
                  </a:lnTo>
                  <a:lnTo>
                    <a:pt x="20405" y="2637"/>
                  </a:lnTo>
                  <a:lnTo>
                    <a:pt x="20405" y="3165"/>
                  </a:lnTo>
                  <a:lnTo>
                    <a:pt x="20552" y="3828"/>
                  </a:lnTo>
                  <a:lnTo>
                    <a:pt x="20231" y="5164"/>
                  </a:lnTo>
                  <a:lnTo>
                    <a:pt x="19963" y="6640"/>
                  </a:lnTo>
                  <a:lnTo>
                    <a:pt x="20036" y="8040"/>
                  </a:lnTo>
                  <a:lnTo>
                    <a:pt x="19820" y="8594"/>
                  </a:lnTo>
                  <a:lnTo>
                    <a:pt x="20039" y="9309"/>
                  </a:lnTo>
                  <a:lnTo>
                    <a:pt x="20332" y="9761"/>
                  </a:lnTo>
                  <a:lnTo>
                    <a:pt x="21113" y="10182"/>
                  </a:lnTo>
                  <a:lnTo>
                    <a:pt x="21454" y="10597"/>
                  </a:lnTo>
                  <a:lnTo>
                    <a:pt x="21600" y="11059"/>
                  </a:lnTo>
                  <a:lnTo>
                    <a:pt x="21137" y="11420"/>
                  </a:lnTo>
                  <a:lnTo>
                    <a:pt x="20097" y="11772"/>
                  </a:lnTo>
                  <a:lnTo>
                    <a:pt x="17832" y="12144"/>
                  </a:lnTo>
                  <a:lnTo>
                    <a:pt x="15833" y="12505"/>
                  </a:lnTo>
                  <a:lnTo>
                    <a:pt x="14394" y="12839"/>
                  </a:lnTo>
                  <a:lnTo>
                    <a:pt x="13224" y="13301"/>
                  </a:lnTo>
                  <a:lnTo>
                    <a:pt x="12931" y="13796"/>
                  </a:lnTo>
                  <a:lnTo>
                    <a:pt x="13077" y="14248"/>
                  </a:lnTo>
                  <a:lnTo>
                    <a:pt x="14367" y="14764"/>
                  </a:lnTo>
                  <a:lnTo>
                    <a:pt x="15635" y="15136"/>
                  </a:lnTo>
                  <a:lnTo>
                    <a:pt x="16805" y="15524"/>
                  </a:lnTo>
                  <a:lnTo>
                    <a:pt x="17970" y="15947"/>
                  </a:lnTo>
                  <a:lnTo>
                    <a:pt x="19052" y="16425"/>
                  </a:lnTo>
                  <a:lnTo>
                    <a:pt x="20216" y="17086"/>
                  </a:lnTo>
                  <a:lnTo>
                    <a:pt x="20509" y="17780"/>
                  </a:lnTo>
                  <a:lnTo>
                    <a:pt x="20509" y="18324"/>
                  </a:lnTo>
                  <a:lnTo>
                    <a:pt x="20436" y="18943"/>
                  </a:lnTo>
                  <a:lnTo>
                    <a:pt x="20021" y="19513"/>
                  </a:lnTo>
                  <a:lnTo>
                    <a:pt x="19293" y="20051"/>
                  </a:lnTo>
                  <a:lnTo>
                    <a:pt x="18415" y="20482"/>
                  </a:lnTo>
                  <a:lnTo>
                    <a:pt x="17299" y="20826"/>
                  </a:lnTo>
                  <a:lnTo>
                    <a:pt x="15863" y="21197"/>
                  </a:lnTo>
                  <a:lnTo>
                    <a:pt x="13796" y="21471"/>
                  </a:lnTo>
                  <a:lnTo>
                    <a:pt x="12288" y="21551"/>
                  </a:lnTo>
                  <a:lnTo>
                    <a:pt x="10279" y="21600"/>
                  </a:lnTo>
                  <a:lnTo>
                    <a:pt x="8279" y="21489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7070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7" name="Shape 2340"/>
            <p:cNvSpPr/>
            <p:nvPr/>
          </p:nvSpPr>
          <p:spPr>
            <a:xfrm rot="21600000">
              <a:off x="1793559" y="248294"/>
              <a:ext cx="594844" cy="1138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" y="18556"/>
                  </a:moveTo>
                  <a:lnTo>
                    <a:pt x="0" y="19082"/>
                  </a:lnTo>
                  <a:lnTo>
                    <a:pt x="26" y="19716"/>
                  </a:lnTo>
                  <a:lnTo>
                    <a:pt x="291" y="20151"/>
                  </a:lnTo>
                  <a:lnTo>
                    <a:pt x="718" y="20511"/>
                  </a:lnTo>
                  <a:lnTo>
                    <a:pt x="1222" y="20941"/>
                  </a:lnTo>
                  <a:lnTo>
                    <a:pt x="2078" y="21222"/>
                  </a:lnTo>
                  <a:lnTo>
                    <a:pt x="3065" y="21514"/>
                  </a:lnTo>
                  <a:lnTo>
                    <a:pt x="4151" y="21600"/>
                  </a:lnTo>
                  <a:lnTo>
                    <a:pt x="5598" y="21600"/>
                  </a:lnTo>
                  <a:lnTo>
                    <a:pt x="6597" y="21480"/>
                  </a:lnTo>
                  <a:lnTo>
                    <a:pt x="8419" y="21170"/>
                  </a:lnTo>
                  <a:lnTo>
                    <a:pt x="9230" y="20793"/>
                  </a:lnTo>
                  <a:lnTo>
                    <a:pt x="10064" y="20329"/>
                  </a:lnTo>
                  <a:lnTo>
                    <a:pt x="10874" y="19670"/>
                  </a:lnTo>
                  <a:lnTo>
                    <a:pt x="11368" y="19041"/>
                  </a:lnTo>
                  <a:lnTo>
                    <a:pt x="12027" y="18004"/>
                  </a:lnTo>
                  <a:lnTo>
                    <a:pt x="12791" y="17009"/>
                  </a:lnTo>
                  <a:lnTo>
                    <a:pt x="13238" y="16297"/>
                  </a:lnTo>
                  <a:lnTo>
                    <a:pt x="13699" y="15538"/>
                  </a:lnTo>
                  <a:lnTo>
                    <a:pt x="13897" y="14690"/>
                  </a:lnTo>
                  <a:lnTo>
                    <a:pt x="14249" y="13669"/>
                  </a:lnTo>
                  <a:lnTo>
                    <a:pt x="14657" y="12902"/>
                  </a:lnTo>
                  <a:lnTo>
                    <a:pt x="15240" y="11653"/>
                  </a:lnTo>
                  <a:lnTo>
                    <a:pt x="15448" y="10964"/>
                  </a:lnTo>
                  <a:lnTo>
                    <a:pt x="15822" y="10236"/>
                  </a:lnTo>
                  <a:lnTo>
                    <a:pt x="16261" y="9338"/>
                  </a:lnTo>
                  <a:lnTo>
                    <a:pt x="16513" y="8632"/>
                  </a:lnTo>
                  <a:lnTo>
                    <a:pt x="17028" y="8067"/>
                  </a:lnTo>
                  <a:lnTo>
                    <a:pt x="17982" y="7344"/>
                  </a:lnTo>
                  <a:lnTo>
                    <a:pt x="18782" y="6785"/>
                  </a:lnTo>
                  <a:lnTo>
                    <a:pt x="19616" y="6048"/>
                  </a:lnTo>
                  <a:lnTo>
                    <a:pt x="20505" y="5137"/>
                  </a:lnTo>
                  <a:lnTo>
                    <a:pt x="21031" y="4056"/>
                  </a:lnTo>
                  <a:lnTo>
                    <a:pt x="21457" y="3067"/>
                  </a:lnTo>
                  <a:lnTo>
                    <a:pt x="21600" y="2195"/>
                  </a:lnTo>
                  <a:lnTo>
                    <a:pt x="21117" y="1229"/>
                  </a:lnTo>
                  <a:lnTo>
                    <a:pt x="20338" y="667"/>
                  </a:lnTo>
                  <a:lnTo>
                    <a:pt x="19176" y="187"/>
                  </a:lnTo>
                  <a:lnTo>
                    <a:pt x="18190" y="0"/>
                  </a:lnTo>
                  <a:lnTo>
                    <a:pt x="16940" y="96"/>
                  </a:lnTo>
                  <a:lnTo>
                    <a:pt x="15879" y="188"/>
                  </a:lnTo>
                  <a:lnTo>
                    <a:pt x="15135" y="359"/>
                  </a:lnTo>
                  <a:lnTo>
                    <a:pt x="14435" y="628"/>
                  </a:lnTo>
                  <a:lnTo>
                    <a:pt x="13590" y="1006"/>
                  </a:lnTo>
                  <a:lnTo>
                    <a:pt x="12769" y="1572"/>
                  </a:lnTo>
                  <a:lnTo>
                    <a:pt x="11968" y="2146"/>
                  </a:lnTo>
                  <a:lnTo>
                    <a:pt x="11562" y="2741"/>
                  </a:lnTo>
                  <a:lnTo>
                    <a:pt x="11233" y="3377"/>
                  </a:lnTo>
                  <a:lnTo>
                    <a:pt x="10970" y="3945"/>
                  </a:lnTo>
                  <a:lnTo>
                    <a:pt x="10948" y="4587"/>
                  </a:lnTo>
                  <a:lnTo>
                    <a:pt x="10849" y="5458"/>
                  </a:lnTo>
                  <a:lnTo>
                    <a:pt x="10882" y="6162"/>
                  </a:lnTo>
                  <a:lnTo>
                    <a:pt x="10981" y="6688"/>
                  </a:lnTo>
                  <a:lnTo>
                    <a:pt x="10981" y="7209"/>
                  </a:lnTo>
                  <a:lnTo>
                    <a:pt x="10989" y="7683"/>
                  </a:lnTo>
                  <a:lnTo>
                    <a:pt x="10758" y="8301"/>
                  </a:lnTo>
                  <a:lnTo>
                    <a:pt x="10341" y="9040"/>
                  </a:lnTo>
                  <a:lnTo>
                    <a:pt x="9859" y="9585"/>
                  </a:lnTo>
                  <a:lnTo>
                    <a:pt x="9464" y="10152"/>
                  </a:lnTo>
                  <a:lnTo>
                    <a:pt x="9005" y="10632"/>
                  </a:lnTo>
                  <a:lnTo>
                    <a:pt x="8379" y="11398"/>
                  </a:lnTo>
                  <a:lnTo>
                    <a:pt x="7590" y="12170"/>
                  </a:lnTo>
                  <a:lnTo>
                    <a:pt x="6559" y="12920"/>
                  </a:lnTo>
                  <a:lnTo>
                    <a:pt x="5861" y="13429"/>
                  </a:lnTo>
                  <a:lnTo>
                    <a:pt x="4479" y="14133"/>
                  </a:lnTo>
                  <a:lnTo>
                    <a:pt x="3635" y="14585"/>
                  </a:lnTo>
                  <a:lnTo>
                    <a:pt x="2845" y="15260"/>
                  </a:lnTo>
                  <a:lnTo>
                    <a:pt x="1856" y="16204"/>
                  </a:lnTo>
                  <a:lnTo>
                    <a:pt x="1528" y="16644"/>
                  </a:lnTo>
                  <a:lnTo>
                    <a:pt x="1012" y="17417"/>
                  </a:lnTo>
                  <a:lnTo>
                    <a:pt x="541" y="18148"/>
                  </a:lnTo>
                  <a:lnTo>
                    <a:pt x="151" y="18556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7070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8" name="Shape 2341"/>
            <p:cNvSpPr/>
            <p:nvPr/>
          </p:nvSpPr>
          <p:spPr>
            <a:xfrm rot="21600000">
              <a:off x="2282291" y="928275"/>
              <a:ext cx="476663" cy="7058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62" y="13131"/>
                  </a:moveTo>
                  <a:lnTo>
                    <a:pt x="4636" y="13399"/>
                  </a:lnTo>
                  <a:lnTo>
                    <a:pt x="3575" y="14177"/>
                  </a:lnTo>
                  <a:lnTo>
                    <a:pt x="2821" y="14935"/>
                  </a:lnTo>
                  <a:lnTo>
                    <a:pt x="1562" y="16294"/>
                  </a:lnTo>
                  <a:cubicBezTo>
                    <a:pt x="1213" y="16705"/>
                    <a:pt x="925" y="17139"/>
                    <a:pt x="702" y="17588"/>
                  </a:cubicBezTo>
                  <a:cubicBezTo>
                    <a:pt x="416" y="18166"/>
                    <a:pt x="240" y="18767"/>
                    <a:pt x="178" y="19375"/>
                  </a:cubicBezTo>
                  <a:lnTo>
                    <a:pt x="0" y="20215"/>
                  </a:lnTo>
                  <a:lnTo>
                    <a:pt x="203" y="21047"/>
                  </a:lnTo>
                  <a:lnTo>
                    <a:pt x="672" y="21526"/>
                  </a:lnTo>
                  <a:lnTo>
                    <a:pt x="1533" y="21600"/>
                  </a:lnTo>
                  <a:lnTo>
                    <a:pt x="3296" y="20732"/>
                  </a:lnTo>
                  <a:lnTo>
                    <a:pt x="4666" y="19799"/>
                  </a:lnTo>
                  <a:lnTo>
                    <a:pt x="5912" y="18735"/>
                  </a:lnTo>
                  <a:lnTo>
                    <a:pt x="7172" y="17654"/>
                  </a:lnTo>
                  <a:lnTo>
                    <a:pt x="7843" y="16776"/>
                  </a:lnTo>
                  <a:lnTo>
                    <a:pt x="8131" y="15916"/>
                  </a:lnTo>
                  <a:lnTo>
                    <a:pt x="8322" y="15241"/>
                  </a:lnTo>
                  <a:lnTo>
                    <a:pt x="9582" y="14761"/>
                  </a:lnTo>
                  <a:lnTo>
                    <a:pt x="10524" y="14206"/>
                  </a:lnTo>
                  <a:lnTo>
                    <a:pt x="11085" y="13401"/>
                  </a:lnTo>
                  <a:lnTo>
                    <a:pt x="12481" y="12431"/>
                  </a:lnTo>
                  <a:lnTo>
                    <a:pt x="13277" y="11416"/>
                  </a:lnTo>
                  <a:cubicBezTo>
                    <a:pt x="13611" y="11114"/>
                    <a:pt x="13997" y="10839"/>
                    <a:pt x="14425" y="10597"/>
                  </a:cubicBezTo>
                  <a:cubicBezTo>
                    <a:pt x="14754" y="10412"/>
                    <a:pt x="15106" y="10247"/>
                    <a:pt x="15478" y="10104"/>
                  </a:cubicBezTo>
                  <a:lnTo>
                    <a:pt x="16683" y="9522"/>
                  </a:lnTo>
                  <a:lnTo>
                    <a:pt x="18751" y="7982"/>
                  </a:lnTo>
                  <a:lnTo>
                    <a:pt x="19970" y="6850"/>
                  </a:lnTo>
                  <a:lnTo>
                    <a:pt x="20915" y="5464"/>
                  </a:lnTo>
                  <a:lnTo>
                    <a:pt x="21557" y="4558"/>
                  </a:lnTo>
                  <a:lnTo>
                    <a:pt x="21600" y="3220"/>
                  </a:lnTo>
                  <a:lnTo>
                    <a:pt x="21151" y="1883"/>
                  </a:lnTo>
                  <a:lnTo>
                    <a:pt x="20470" y="973"/>
                  </a:lnTo>
                  <a:lnTo>
                    <a:pt x="19265" y="452"/>
                  </a:lnTo>
                  <a:lnTo>
                    <a:pt x="18143" y="77"/>
                  </a:lnTo>
                  <a:lnTo>
                    <a:pt x="16736" y="0"/>
                  </a:lnTo>
                  <a:lnTo>
                    <a:pt x="15531" y="381"/>
                  </a:lnTo>
                  <a:lnTo>
                    <a:pt x="14287" y="836"/>
                  </a:lnTo>
                  <a:lnTo>
                    <a:pt x="13369" y="1363"/>
                  </a:lnTo>
                  <a:lnTo>
                    <a:pt x="11919" y="1983"/>
                  </a:lnTo>
                  <a:lnTo>
                    <a:pt x="10810" y="2834"/>
                  </a:lnTo>
                  <a:lnTo>
                    <a:pt x="9632" y="3944"/>
                  </a:lnTo>
                  <a:lnTo>
                    <a:pt x="8635" y="4854"/>
                  </a:lnTo>
                  <a:lnTo>
                    <a:pt x="7812" y="6072"/>
                  </a:lnTo>
                  <a:lnTo>
                    <a:pt x="7648" y="6774"/>
                  </a:lnTo>
                  <a:lnTo>
                    <a:pt x="7648" y="7735"/>
                  </a:lnTo>
                  <a:lnTo>
                    <a:pt x="7810" y="8593"/>
                  </a:lnTo>
                  <a:cubicBezTo>
                    <a:pt x="7755" y="8805"/>
                    <a:pt x="7654" y="9010"/>
                    <a:pt x="7509" y="9201"/>
                  </a:cubicBezTo>
                  <a:cubicBezTo>
                    <a:pt x="7301" y="9477"/>
                    <a:pt x="7009" y="9719"/>
                    <a:pt x="6651" y="9911"/>
                  </a:cubicBezTo>
                  <a:lnTo>
                    <a:pt x="6117" y="10492"/>
                  </a:lnTo>
                  <a:lnTo>
                    <a:pt x="5720" y="11111"/>
                  </a:lnTo>
                  <a:lnTo>
                    <a:pt x="5720" y="11877"/>
                  </a:lnTo>
                  <a:lnTo>
                    <a:pt x="5802" y="12734"/>
                  </a:lnTo>
                  <a:lnTo>
                    <a:pt x="5362" y="13131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7070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9" name="Shape 2342"/>
            <p:cNvSpPr/>
            <p:nvPr/>
          </p:nvSpPr>
          <p:spPr>
            <a:xfrm rot="21600000">
              <a:off x="-1" y="1579115"/>
              <a:ext cx="511842" cy="542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70" y="959"/>
                  </a:moveTo>
                  <a:lnTo>
                    <a:pt x="7375" y="746"/>
                  </a:lnTo>
                  <a:lnTo>
                    <a:pt x="6005" y="460"/>
                  </a:lnTo>
                  <a:lnTo>
                    <a:pt x="4720" y="40"/>
                  </a:lnTo>
                  <a:lnTo>
                    <a:pt x="3286" y="0"/>
                  </a:lnTo>
                  <a:lnTo>
                    <a:pt x="2005" y="295"/>
                  </a:lnTo>
                  <a:lnTo>
                    <a:pt x="849" y="1185"/>
                  </a:lnTo>
                  <a:lnTo>
                    <a:pt x="218" y="2375"/>
                  </a:lnTo>
                  <a:lnTo>
                    <a:pt x="0" y="3791"/>
                  </a:lnTo>
                  <a:lnTo>
                    <a:pt x="89" y="4764"/>
                  </a:lnTo>
                  <a:lnTo>
                    <a:pt x="791" y="5823"/>
                  </a:lnTo>
                  <a:lnTo>
                    <a:pt x="1780" y="6863"/>
                  </a:lnTo>
                  <a:lnTo>
                    <a:pt x="3412" y="8341"/>
                  </a:lnTo>
                  <a:lnTo>
                    <a:pt x="5171" y="9616"/>
                  </a:lnTo>
                  <a:lnTo>
                    <a:pt x="6126" y="10678"/>
                  </a:lnTo>
                  <a:lnTo>
                    <a:pt x="7435" y="12311"/>
                  </a:lnTo>
                  <a:lnTo>
                    <a:pt x="9232" y="14255"/>
                  </a:lnTo>
                  <a:lnTo>
                    <a:pt x="10481" y="16504"/>
                  </a:lnTo>
                  <a:lnTo>
                    <a:pt x="11438" y="17812"/>
                  </a:lnTo>
                  <a:lnTo>
                    <a:pt x="12916" y="19248"/>
                  </a:lnTo>
                  <a:lnTo>
                    <a:pt x="13935" y="20111"/>
                  </a:lnTo>
                  <a:lnTo>
                    <a:pt x="15185" y="20976"/>
                  </a:lnTo>
                  <a:lnTo>
                    <a:pt x="17351" y="21564"/>
                  </a:lnTo>
                  <a:lnTo>
                    <a:pt x="18242" y="21600"/>
                  </a:lnTo>
                  <a:lnTo>
                    <a:pt x="19373" y="21528"/>
                  </a:lnTo>
                  <a:lnTo>
                    <a:pt x="20290" y="21023"/>
                  </a:lnTo>
                  <a:lnTo>
                    <a:pt x="21115" y="20256"/>
                  </a:lnTo>
                  <a:lnTo>
                    <a:pt x="21345" y="18778"/>
                  </a:lnTo>
                  <a:lnTo>
                    <a:pt x="21383" y="17046"/>
                  </a:lnTo>
                  <a:lnTo>
                    <a:pt x="21600" y="15041"/>
                  </a:lnTo>
                  <a:lnTo>
                    <a:pt x="21090" y="13273"/>
                  </a:lnTo>
                  <a:lnTo>
                    <a:pt x="20455" y="11700"/>
                  </a:lnTo>
                  <a:lnTo>
                    <a:pt x="19116" y="9331"/>
                  </a:lnTo>
                  <a:lnTo>
                    <a:pt x="17818" y="7490"/>
                  </a:lnTo>
                  <a:lnTo>
                    <a:pt x="16468" y="5940"/>
                  </a:lnTo>
                  <a:lnTo>
                    <a:pt x="14692" y="3902"/>
                  </a:lnTo>
                  <a:lnTo>
                    <a:pt x="13507" y="2751"/>
                  </a:lnTo>
                  <a:lnTo>
                    <a:pt x="12069" y="2089"/>
                  </a:lnTo>
                  <a:lnTo>
                    <a:pt x="10679" y="1427"/>
                  </a:lnTo>
                  <a:lnTo>
                    <a:pt x="9753" y="1166"/>
                  </a:lnTo>
                  <a:lnTo>
                    <a:pt x="8470" y="959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7070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40" name="Group 2349"/>
          <p:cNvGrpSpPr/>
          <p:nvPr/>
        </p:nvGrpSpPr>
        <p:grpSpPr>
          <a:xfrm rot="20456931">
            <a:off x="6301167" y="2326720"/>
            <a:ext cx="1171315" cy="1231753"/>
            <a:chOff x="0" y="0"/>
            <a:chExt cx="2758953" cy="2901309"/>
          </a:xfrm>
          <a:solidFill>
            <a:srgbClr val="05588E"/>
          </a:solidFill>
        </p:grpSpPr>
        <p:sp>
          <p:nvSpPr>
            <p:cNvPr id="41" name="Shape 2344"/>
            <p:cNvSpPr/>
            <p:nvPr/>
          </p:nvSpPr>
          <p:spPr>
            <a:xfrm rot="21600000">
              <a:off x="674984" y="236937"/>
              <a:ext cx="1592838" cy="2664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609" y="8640"/>
                  </a:moveTo>
                  <a:lnTo>
                    <a:pt x="7143" y="8325"/>
                  </a:lnTo>
                  <a:lnTo>
                    <a:pt x="6929" y="8008"/>
                  </a:lnTo>
                  <a:lnTo>
                    <a:pt x="6877" y="7708"/>
                  </a:lnTo>
                  <a:lnTo>
                    <a:pt x="6872" y="7237"/>
                  </a:lnTo>
                  <a:lnTo>
                    <a:pt x="6598" y="6867"/>
                  </a:lnTo>
                  <a:lnTo>
                    <a:pt x="6361" y="6629"/>
                  </a:lnTo>
                  <a:lnTo>
                    <a:pt x="5746" y="6044"/>
                  </a:lnTo>
                  <a:lnTo>
                    <a:pt x="5322" y="5533"/>
                  </a:lnTo>
                  <a:lnTo>
                    <a:pt x="5177" y="5120"/>
                  </a:lnTo>
                  <a:lnTo>
                    <a:pt x="5044" y="4617"/>
                  </a:lnTo>
                  <a:lnTo>
                    <a:pt x="4851" y="4273"/>
                  </a:lnTo>
                  <a:lnTo>
                    <a:pt x="4628" y="4050"/>
                  </a:lnTo>
                  <a:lnTo>
                    <a:pt x="4452" y="3843"/>
                  </a:lnTo>
                  <a:lnTo>
                    <a:pt x="4372" y="3530"/>
                  </a:lnTo>
                  <a:lnTo>
                    <a:pt x="4241" y="3144"/>
                  </a:lnTo>
                  <a:lnTo>
                    <a:pt x="4179" y="2742"/>
                  </a:lnTo>
                  <a:lnTo>
                    <a:pt x="4041" y="2213"/>
                  </a:lnTo>
                  <a:lnTo>
                    <a:pt x="3881" y="1678"/>
                  </a:lnTo>
                  <a:lnTo>
                    <a:pt x="3834" y="1138"/>
                  </a:lnTo>
                  <a:lnTo>
                    <a:pt x="3757" y="719"/>
                  </a:lnTo>
                  <a:lnTo>
                    <a:pt x="3556" y="537"/>
                  </a:lnTo>
                  <a:lnTo>
                    <a:pt x="3356" y="356"/>
                  </a:lnTo>
                  <a:lnTo>
                    <a:pt x="3033" y="187"/>
                  </a:lnTo>
                  <a:lnTo>
                    <a:pt x="2660" y="49"/>
                  </a:lnTo>
                  <a:lnTo>
                    <a:pt x="2203" y="0"/>
                  </a:lnTo>
                  <a:lnTo>
                    <a:pt x="1835" y="4"/>
                  </a:lnTo>
                  <a:lnTo>
                    <a:pt x="1349" y="56"/>
                  </a:lnTo>
                  <a:lnTo>
                    <a:pt x="792" y="181"/>
                  </a:lnTo>
                  <a:lnTo>
                    <a:pt x="469" y="327"/>
                  </a:lnTo>
                  <a:lnTo>
                    <a:pt x="231" y="611"/>
                  </a:lnTo>
                  <a:lnTo>
                    <a:pt x="48" y="858"/>
                  </a:lnTo>
                  <a:lnTo>
                    <a:pt x="0" y="1071"/>
                  </a:lnTo>
                  <a:lnTo>
                    <a:pt x="4" y="1279"/>
                  </a:lnTo>
                  <a:lnTo>
                    <a:pt x="16" y="1522"/>
                  </a:lnTo>
                  <a:lnTo>
                    <a:pt x="156" y="1902"/>
                  </a:lnTo>
                  <a:lnTo>
                    <a:pt x="320" y="2387"/>
                  </a:lnTo>
                  <a:lnTo>
                    <a:pt x="639" y="3151"/>
                  </a:lnTo>
                  <a:lnTo>
                    <a:pt x="770" y="3827"/>
                  </a:lnTo>
                  <a:lnTo>
                    <a:pt x="913" y="4107"/>
                  </a:lnTo>
                  <a:lnTo>
                    <a:pt x="1048" y="4430"/>
                  </a:lnTo>
                  <a:lnTo>
                    <a:pt x="1085" y="4768"/>
                  </a:lnTo>
                  <a:lnTo>
                    <a:pt x="1233" y="5055"/>
                  </a:lnTo>
                  <a:lnTo>
                    <a:pt x="1364" y="5302"/>
                  </a:lnTo>
                  <a:lnTo>
                    <a:pt x="1507" y="5540"/>
                  </a:lnTo>
                  <a:lnTo>
                    <a:pt x="1651" y="5782"/>
                  </a:lnTo>
                  <a:lnTo>
                    <a:pt x="1802" y="6093"/>
                  </a:lnTo>
                  <a:lnTo>
                    <a:pt x="1864" y="6358"/>
                  </a:lnTo>
                  <a:lnTo>
                    <a:pt x="1909" y="6571"/>
                  </a:lnTo>
                  <a:lnTo>
                    <a:pt x="2007" y="6895"/>
                  </a:lnTo>
                  <a:lnTo>
                    <a:pt x="2244" y="7169"/>
                  </a:lnTo>
                  <a:lnTo>
                    <a:pt x="2539" y="7419"/>
                  </a:lnTo>
                  <a:lnTo>
                    <a:pt x="2854" y="7654"/>
                  </a:lnTo>
                  <a:lnTo>
                    <a:pt x="3259" y="7908"/>
                  </a:lnTo>
                  <a:lnTo>
                    <a:pt x="3505" y="8136"/>
                  </a:lnTo>
                  <a:lnTo>
                    <a:pt x="3759" y="8307"/>
                  </a:lnTo>
                  <a:lnTo>
                    <a:pt x="3890" y="8437"/>
                  </a:lnTo>
                  <a:lnTo>
                    <a:pt x="4037" y="8540"/>
                  </a:lnTo>
                  <a:lnTo>
                    <a:pt x="4271" y="8721"/>
                  </a:lnTo>
                  <a:lnTo>
                    <a:pt x="4300" y="8911"/>
                  </a:lnTo>
                  <a:lnTo>
                    <a:pt x="4287" y="9142"/>
                  </a:lnTo>
                  <a:lnTo>
                    <a:pt x="4246" y="9438"/>
                  </a:lnTo>
                  <a:lnTo>
                    <a:pt x="4132" y="9909"/>
                  </a:lnTo>
                  <a:lnTo>
                    <a:pt x="4012" y="10364"/>
                  </a:lnTo>
                  <a:lnTo>
                    <a:pt x="3958" y="10797"/>
                  </a:lnTo>
                  <a:lnTo>
                    <a:pt x="4101" y="11151"/>
                  </a:lnTo>
                  <a:lnTo>
                    <a:pt x="4323" y="11474"/>
                  </a:lnTo>
                  <a:lnTo>
                    <a:pt x="4580" y="11827"/>
                  </a:lnTo>
                  <a:lnTo>
                    <a:pt x="4740" y="12133"/>
                  </a:lnTo>
                  <a:lnTo>
                    <a:pt x="4785" y="12429"/>
                  </a:lnTo>
                  <a:lnTo>
                    <a:pt x="4822" y="12638"/>
                  </a:lnTo>
                  <a:lnTo>
                    <a:pt x="4822" y="12857"/>
                  </a:lnTo>
                  <a:lnTo>
                    <a:pt x="4797" y="12996"/>
                  </a:lnTo>
                  <a:lnTo>
                    <a:pt x="4699" y="13136"/>
                  </a:lnTo>
                  <a:lnTo>
                    <a:pt x="4539" y="13285"/>
                  </a:lnTo>
                  <a:lnTo>
                    <a:pt x="4388" y="13429"/>
                  </a:lnTo>
                  <a:lnTo>
                    <a:pt x="4183" y="13566"/>
                  </a:lnTo>
                  <a:lnTo>
                    <a:pt x="4060" y="13677"/>
                  </a:lnTo>
                  <a:lnTo>
                    <a:pt x="3847" y="13755"/>
                  </a:lnTo>
                  <a:lnTo>
                    <a:pt x="3614" y="13931"/>
                  </a:lnTo>
                  <a:lnTo>
                    <a:pt x="3405" y="14083"/>
                  </a:lnTo>
                  <a:lnTo>
                    <a:pt x="3102" y="14343"/>
                  </a:lnTo>
                  <a:lnTo>
                    <a:pt x="2943" y="14624"/>
                  </a:lnTo>
                  <a:lnTo>
                    <a:pt x="2759" y="14845"/>
                  </a:lnTo>
                  <a:lnTo>
                    <a:pt x="2550" y="15079"/>
                  </a:lnTo>
                  <a:cubicBezTo>
                    <a:pt x="2445" y="15151"/>
                    <a:pt x="2338" y="15222"/>
                    <a:pt x="2231" y="15292"/>
                  </a:cubicBezTo>
                  <a:cubicBezTo>
                    <a:pt x="2109" y="15371"/>
                    <a:pt x="1986" y="15450"/>
                    <a:pt x="1862" y="15527"/>
                  </a:cubicBezTo>
                  <a:lnTo>
                    <a:pt x="1518" y="15733"/>
                  </a:lnTo>
                  <a:lnTo>
                    <a:pt x="1335" y="15901"/>
                  </a:lnTo>
                  <a:lnTo>
                    <a:pt x="1114" y="16041"/>
                  </a:lnTo>
                  <a:lnTo>
                    <a:pt x="905" y="16241"/>
                  </a:lnTo>
                  <a:lnTo>
                    <a:pt x="758" y="16440"/>
                  </a:lnTo>
                  <a:lnTo>
                    <a:pt x="647" y="16643"/>
                  </a:lnTo>
                  <a:lnTo>
                    <a:pt x="598" y="16819"/>
                  </a:lnTo>
                  <a:lnTo>
                    <a:pt x="598" y="17025"/>
                  </a:lnTo>
                  <a:lnTo>
                    <a:pt x="639" y="17423"/>
                  </a:lnTo>
                  <a:lnTo>
                    <a:pt x="774" y="17682"/>
                  </a:lnTo>
                  <a:lnTo>
                    <a:pt x="856" y="17895"/>
                  </a:lnTo>
                  <a:lnTo>
                    <a:pt x="955" y="18087"/>
                  </a:lnTo>
                  <a:lnTo>
                    <a:pt x="1053" y="18295"/>
                  </a:lnTo>
                  <a:lnTo>
                    <a:pt x="1212" y="18558"/>
                  </a:lnTo>
                  <a:lnTo>
                    <a:pt x="1327" y="18752"/>
                  </a:lnTo>
                  <a:lnTo>
                    <a:pt x="1495" y="18975"/>
                  </a:lnTo>
                  <a:lnTo>
                    <a:pt x="1703" y="19203"/>
                  </a:lnTo>
                  <a:lnTo>
                    <a:pt x="1843" y="19364"/>
                  </a:lnTo>
                  <a:lnTo>
                    <a:pt x="2171" y="19521"/>
                  </a:lnTo>
                  <a:lnTo>
                    <a:pt x="2375" y="19685"/>
                  </a:lnTo>
                  <a:lnTo>
                    <a:pt x="2630" y="19841"/>
                  </a:lnTo>
                  <a:lnTo>
                    <a:pt x="2986" y="20069"/>
                  </a:lnTo>
                  <a:lnTo>
                    <a:pt x="3248" y="20152"/>
                  </a:lnTo>
                  <a:lnTo>
                    <a:pt x="3599" y="20323"/>
                  </a:lnTo>
                  <a:lnTo>
                    <a:pt x="3959" y="20470"/>
                  </a:lnTo>
                  <a:lnTo>
                    <a:pt x="4677" y="20713"/>
                  </a:lnTo>
                  <a:lnTo>
                    <a:pt x="5385" y="20876"/>
                  </a:lnTo>
                  <a:lnTo>
                    <a:pt x="5724" y="20906"/>
                  </a:lnTo>
                  <a:lnTo>
                    <a:pt x="6060" y="20947"/>
                  </a:lnTo>
                  <a:lnTo>
                    <a:pt x="6585" y="20986"/>
                  </a:lnTo>
                  <a:lnTo>
                    <a:pt x="7060" y="20972"/>
                  </a:lnTo>
                  <a:cubicBezTo>
                    <a:pt x="7198" y="20987"/>
                    <a:pt x="7338" y="20995"/>
                    <a:pt x="7478" y="20994"/>
                  </a:cubicBezTo>
                  <a:cubicBezTo>
                    <a:pt x="7672" y="20993"/>
                    <a:pt x="7865" y="20976"/>
                    <a:pt x="8051" y="20945"/>
                  </a:cubicBezTo>
                  <a:lnTo>
                    <a:pt x="8414" y="20901"/>
                  </a:lnTo>
                  <a:cubicBezTo>
                    <a:pt x="8557" y="20875"/>
                    <a:pt x="8701" y="20849"/>
                    <a:pt x="8844" y="20823"/>
                  </a:cubicBezTo>
                  <a:cubicBezTo>
                    <a:pt x="8971" y="20800"/>
                    <a:pt x="9098" y="20777"/>
                    <a:pt x="9224" y="20754"/>
                  </a:cubicBezTo>
                  <a:lnTo>
                    <a:pt x="9568" y="20674"/>
                  </a:lnTo>
                  <a:lnTo>
                    <a:pt x="9948" y="20564"/>
                  </a:lnTo>
                  <a:lnTo>
                    <a:pt x="10453" y="20385"/>
                  </a:lnTo>
                  <a:lnTo>
                    <a:pt x="10878" y="20064"/>
                  </a:lnTo>
                  <a:lnTo>
                    <a:pt x="11092" y="19660"/>
                  </a:lnTo>
                  <a:lnTo>
                    <a:pt x="11042" y="19237"/>
                  </a:lnTo>
                  <a:lnTo>
                    <a:pt x="11051" y="18855"/>
                  </a:lnTo>
                  <a:lnTo>
                    <a:pt x="10760" y="18502"/>
                  </a:lnTo>
                  <a:lnTo>
                    <a:pt x="10633" y="18187"/>
                  </a:lnTo>
                  <a:lnTo>
                    <a:pt x="10298" y="17836"/>
                  </a:lnTo>
                  <a:lnTo>
                    <a:pt x="9889" y="17532"/>
                  </a:lnTo>
                  <a:lnTo>
                    <a:pt x="9524" y="17226"/>
                  </a:lnTo>
                  <a:lnTo>
                    <a:pt x="9042" y="16943"/>
                  </a:lnTo>
                  <a:lnTo>
                    <a:pt x="8579" y="16512"/>
                  </a:lnTo>
                  <a:lnTo>
                    <a:pt x="8383" y="16189"/>
                  </a:lnTo>
                  <a:lnTo>
                    <a:pt x="8124" y="15427"/>
                  </a:lnTo>
                  <a:lnTo>
                    <a:pt x="8137" y="15070"/>
                  </a:lnTo>
                  <a:lnTo>
                    <a:pt x="8223" y="14786"/>
                  </a:lnTo>
                  <a:lnTo>
                    <a:pt x="8330" y="14546"/>
                  </a:lnTo>
                  <a:lnTo>
                    <a:pt x="8485" y="14370"/>
                  </a:lnTo>
                  <a:lnTo>
                    <a:pt x="8744" y="14172"/>
                  </a:lnTo>
                  <a:lnTo>
                    <a:pt x="9038" y="13973"/>
                  </a:lnTo>
                  <a:lnTo>
                    <a:pt x="9316" y="13780"/>
                  </a:lnTo>
                  <a:lnTo>
                    <a:pt x="9755" y="13589"/>
                  </a:lnTo>
                  <a:lnTo>
                    <a:pt x="10058" y="13378"/>
                  </a:lnTo>
                  <a:cubicBezTo>
                    <a:pt x="10130" y="13340"/>
                    <a:pt x="10203" y="13303"/>
                    <a:pt x="10279" y="13268"/>
                  </a:cubicBezTo>
                  <a:cubicBezTo>
                    <a:pt x="10370" y="13226"/>
                    <a:pt x="10464" y="13186"/>
                    <a:pt x="10561" y="13149"/>
                  </a:cubicBezTo>
                  <a:lnTo>
                    <a:pt x="10840" y="13053"/>
                  </a:lnTo>
                  <a:lnTo>
                    <a:pt x="11311" y="12987"/>
                  </a:lnTo>
                  <a:lnTo>
                    <a:pt x="11696" y="12950"/>
                  </a:lnTo>
                  <a:lnTo>
                    <a:pt x="12093" y="12999"/>
                  </a:lnTo>
                  <a:lnTo>
                    <a:pt x="12511" y="13089"/>
                  </a:lnTo>
                  <a:lnTo>
                    <a:pt x="12793" y="13148"/>
                  </a:lnTo>
                  <a:lnTo>
                    <a:pt x="13124" y="13285"/>
                  </a:lnTo>
                  <a:lnTo>
                    <a:pt x="13582" y="13523"/>
                  </a:lnTo>
                  <a:lnTo>
                    <a:pt x="13742" y="13736"/>
                  </a:lnTo>
                  <a:lnTo>
                    <a:pt x="14008" y="13958"/>
                  </a:lnTo>
                  <a:lnTo>
                    <a:pt x="14291" y="14217"/>
                  </a:lnTo>
                  <a:lnTo>
                    <a:pt x="14427" y="14435"/>
                  </a:lnTo>
                  <a:lnTo>
                    <a:pt x="14451" y="14669"/>
                  </a:lnTo>
                  <a:lnTo>
                    <a:pt x="14452" y="14904"/>
                  </a:lnTo>
                  <a:lnTo>
                    <a:pt x="14407" y="15087"/>
                  </a:lnTo>
                  <a:lnTo>
                    <a:pt x="14292" y="15337"/>
                  </a:lnTo>
                  <a:lnTo>
                    <a:pt x="14134" y="15497"/>
                  </a:lnTo>
                  <a:lnTo>
                    <a:pt x="13925" y="15701"/>
                  </a:lnTo>
                  <a:lnTo>
                    <a:pt x="13687" y="15909"/>
                  </a:lnTo>
                  <a:lnTo>
                    <a:pt x="13335" y="16305"/>
                  </a:lnTo>
                  <a:lnTo>
                    <a:pt x="13151" y="16479"/>
                  </a:lnTo>
                  <a:lnTo>
                    <a:pt x="13003" y="16654"/>
                  </a:lnTo>
                  <a:lnTo>
                    <a:pt x="12840" y="16818"/>
                  </a:lnTo>
                  <a:lnTo>
                    <a:pt x="12668" y="17008"/>
                  </a:lnTo>
                  <a:lnTo>
                    <a:pt x="12512" y="17221"/>
                  </a:lnTo>
                  <a:lnTo>
                    <a:pt x="12250" y="17619"/>
                  </a:lnTo>
                  <a:lnTo>
                    <a:pt x="12124" y="17984"/>
                  </a:lnTo>
                  <a:lnTo>
                    <a:pt x="12039" y="18244"/>
                  </a:lnTo>
                  <a:lnTo>
                    <a:pt x="11974" y="18552"/>
                  </a:lnTo>
                  <a:lnTo>
                    <a:pt x="11999" y="18790"/>
                  </a:lnTo>
                  <a:lnTo>
                    <a:pt x="12019" y="19081"/>
                  </a:lnTo>
                  <a:lnTo>
                    <a:pt x="11933" y="19394"/>
                  </a:lnTo>
                  <a:lnTo>
                    <a:pt x="11954" y="19602"/>
                  </a:lnTo>
                  <a:lnTo>
                    <a:pt x="11954" y="19835"/>
                  </a:lnTo>
                  <a:lnTo>
                    <a:pt x="11978" y="20084"/>
                  </a:lnTo>
                  <a:lnTo>
                    <a:pt x="12064" y="20312"/>
                  </a:lnTo>
                  <a:lnTo>
                    <a:pt x="12298" y="20637"/>
                  </a:lnTo>
                  <a:lnTo>
                    <a:pt x="12642" y="20845"/>
                  </a:lnTo>
                  <a:lnTo>
                    <a:pt x="12961" y="21050"/>
                  </a:lnTo>
                  <a:lnTo>
                    <a:pt x="13412" y="21292"/>
                  </a:lnTo>
                  <a:lnTo>
                    <a:pt x="13731" y="21412"/>
                  </a:lnTo>
                  <a:lnTo>
                    <a:pt x="14013" y="21542"/>
                  </a:lnTo>
                  <a:lnTo>
                    <a:pt x="14352" y="21600"/>
                  </a:lnTo>
                  <a:lnTo>
                    <a:pt x="14806" y="21600"/>
                  </a:lnTo>
                  <a:lnTo>
                    <a:pt x="15240" y="21500"/>
                  </a:lnTo>
                  <a:lnTo>
                    <a:pt x="16042" y="21407"/>
                  </a:lnTo>
                  <a:lnTo>
                    <a:pt x="16410" y="21297"/>
                  </a:lnTo>
                  <a:lnTo>
                    <a:pt x="16762" y="21189"/>
                  </a:lnTo>
                  <a:lnTo>
                    <a:pt x="17308" y="20991"/>
                  </a:lnTo>
                  <a:lnTo>
                    <a:pt x="17759" y="20786"/>
                  </a:lnTo>
                  <a:lnTo>
                    <a:pt x="18082" y="20595"/>
                  </a:lnTo>
                  <a:lnTo>
                    <a:pt x="18508" y="20243"/>
                  </a:lnTo>
                  <a:lnTo>
                    <a:pt x="18676" y="19981"/>
                  </a:lnTo>
                  <a:lnTo>
                    <a:pt x="18713" y="19660"/>
                  </a:lnTo>
                  <a:lnTo>
                    <a:pt x="18872" y="19220"/>
                  </a:lnTo>
                  <a:lnTo>
                    <a:pt x="19192" y="18740"/>
                  </a:lnTo>
                  <a:lnTo>
                    <a:pt x="19553" y="18245"/>
                  </a:lnTo>
                  <a:lnTo>
                    <a:pt x="19925" y="17610"/>
                  </a:lnTo>
                  <a:lnTo>
                    <a:pt x="20110" y="17158"/>
                  </a:lnTo>
                  <a:lnTo>
                    <a:pt x="20290" y="16871"/>
                  </a:lnTo>
                  <a:lnTo>
                    <a:pt x="20470" y="16411"/>
                  </a:lnTo>
                  <a:lnTo>
                    <a:pt x="20569" y="16118"/>
                  </a:lnTo>
                  <a:lnTo>
                    <a:pt x="20692" y="15799"/>
                  </a:lnTo>
                  <a:lnTo>
                    <a:pt x="20729" y="15403"/>
                  </a:lnTo>
                  <a:lnTo>
                    <a:pt x="20892" y="15114"/>
                  </a:lnTo>
                  <a:lnTo>
                    <a:pt x="21027" y="14945"/>
                  </a:lnTo>
                  <a:lnTo>
                    <a:pt x="21256" y="14740"/>
                  </a:lnTo>
                  <a:lnTo>
                    <a:pt x="21502" y="14460"/>
                  </a:lnTo>
                  <a:lnTo>
                    <a:pt x="21600" y="13992"/>
                  </a:lnTo>
                  <a:lnTo>
                    <a:pt x="21588" y="13676"/>
                  </a:lnTo>
                  <a:lnTo>
                    <a:pt x="21514" y="13392"/>
                  </a:lnTo>
                  <a:lnTo>
                    <a:pt x="21467" y="12962"/>
                  </a:lnTo>
                  <a:lnTo>
                    <a:pt x="21357" y="12492"/>
                  </a:lnTo>
                  <a:lnTo>
                    <a:pt x="21172" y="12247"/>
                  </a:lnTo>
                  <a:lnTo>
                    <a:pt x="20951" y="12007"/>
                  </a:lnTo>
                  <a:lnTo>
                    <a:pt x="20673" y="11815"/>
                  </a:lnTo>
                  <a:lnTo>
                    <a:pt x="20320" y="11656"/>
                  </a:lnTo>
                  <a:lnTo>
                    <a:pt x="19847" y="11496"/>
                  </a:lnTo>
                  <a:lnTo>
                    <a:pt x="19503" y="11363"/>
                  </a:lnTo>
                  <a:lnTo>
                    <a:pt x="19045" y="11118"/>
                  </a:lnTo>
                  <a:lnTo>
                    <a:pt x="18725" y="10964"/>
                  </a:lnTo>
                  <a:lnTo>
                    <a:pt x="18512" y="10832"/>
                  </a:lnTo>
                  <a:lnTo>
                    <a:pt x="18148" y="10687"/>
                  </a:lnTo>
                  <a:lnTo>
                    <a:pt x="17803" y="10606"/>
                  </a:lnTo>
                  <a:lnTo>
                    <a:pt x="17402" y="10577"/>
                  </a:lnTo>
                  <a:lnTo>
                    <a:pt x="17001" y="10545"/>
                  </a:lnTo>
                  <a:lnTo>
                    <a:pt x="16706" y="10508"/>
                  </a:lnTo>
                  <a:cubicBezTo>
                    <a:pt x="16571" y="10512"/>
                    <a:pt x="16434" y="10505"/>
                    <a:pt x="16302" y="10486"/>
                  </a:cubicBezTo>
                  <a:cubicBezTo>
                    <a:pt x="16166" y="10468"/>
                    <a:pt x="16035" y="10438"/>
                    <a:pt x="15913" y="10398"/>
                  </a:cubicBezTo>
                  <a:lnTo>
                    <a:pt x="15573" y="10349"/>
                  </a:lnTo>
                  <a:lnTo>
                    <a:pt x="15207" y="10227"/>
                  </a:lnTo>
                  <a:lnTo>
                    <a:pt x="14556" y="9914"/>
                  </a:lnTo>
                  <a:lnTo>
                    <a:pt x="14295" y="9650"/>
                  </a:lnTo>
                  <a:lnTo>
                    <a:pt x="13922" y="9371"/>
                  </a:lnTo>
                  <a:lnTo>
                    <a:pt x="13479" y="9170"/>
                  </a:lnTo>
                  <a:lnTo>
                    <a:pt x="13111" y="9009"/>
                  </a:lnTo>
                  <a:lnTo>
                    <a:pt x="12697" y="8938"/>
                  </a:lnTo>
                  <a:lnTo>
                    <a:pt x="12231" y="8879"/>
                  </a:lnTo>
                  <a:lnTo>
                    <a:pt x="11707" y="8838"/>
                  </a:lnTo>
                  <a:lnTo>
                    <a:pt x="11101" y="8796"/>
                  </a:lnTo>
                  <a:lnTo>
                    <a:pt x="10369" y="8793"/>
                  </a:lnTo>
                  <a:lnTo>
                    <a:pt x="9841" y="8814"/>
                  </a:lnTo>
                  <a:lnTo>
                    <a:pt x="9317" y="8851"/>
                  </a:lnTo>
                  <a:lnTo>
                    <a:pt x="8536" y="8824"/>
                  </a:lnTo>
                  <a:lnTo>
                    <a:pt x="8196" y="8832"/>
                  </a:lnTo>
                  <a:lnTo>
                    <a:pt x="7832" y="8768"/>
                  </a:lnTo>
                  <a:lnTo>
                    <a:pt x="7609" y="864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7070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2" name="Shape 2345"/>
            <p:cNvSpPr/>
            <p:nvPr/>
          </p:nvSpPr>
          <p:spPr>
            <a:xfrm rot="21600000">
              <a:off x="1385426" y="-1"/>
              <a:ext cx="267708" cy="1211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79" y="21489"/>
                  </a:moveTo>
                  <a:lnTo>
                    <a:pt x="6261" y="21209"/>
                  </a:lnTo>
                  <a:lnTo>
                    <a:pt x="4179" y="20701"/>
                  </a:lnTo>
                  <a:lnTo>
                    <a:pt x="2049" y="20223"/>
                  </a:lnTo>
                  <a:lnTo>
                    <a:pt x="1237" y="19788"/>
                  </a:lnTo>
                  <a:lnTo>
                    <a:pt x="784" y="19149"/>
                  </a:lnTo>
                  <a:lnTo>
                    <a:pt x="143" y="18506"/>
                  </a:lnTo>
                  <a:lnTo>
                    <a:pt x="67" y="18035"/>
                  </a:lnTo>
                  <a:lnTo>
                    <a:pt x="0" y="17378"/>
                  </a:lnTo>
                  <a:lnTo>
                    <a:pt x="0" y="16762"/>
                  </a:lnTo>
                  <a:lnTo>
                    <a:pt x="70" y="16072"/>
                  </a:lnTo>
                  <a:lnTo>
                    <a:pt x="900" y="15394"/>
                  </a:lnTo>
                  <a:lnTo>
                    <a:pt x="1972" y="14908"/>
                  </a:lnTo>
                  <a:lnTo>
                    <a:pt x="4018" y="14413"/>
                  </a:lnTo>
                  <a:cubicBezTo>
                    <a:pt x="4314" y="14276"/>
                    <a:pt x="4582" y="14137"/>
                    <a:pt x="4823" y="13996"/>
                  </a:cubicBezTo>
                  <a:cubicBezTo>
                    <a:pt x="5082" y="13844"/>
                    <a:pt x="5309" y="13688"/>
                    <a:pt x="5383" y="13526"/>
                  </a:cubicBezTo>
                  <a:cubicBezTo>
                    <a:pt x="5500" y="13274"/>
                    <a:pt x="5243" y="13020"/>
                    <a:pt x="4652" y="12802"/>
                  </a:cubicBezTo>
                  <a:lnTo>
                    <a:pt x="3131" y="11980"/>
                  </a:lnTo>
                  <a:lnTo>
                    <a:pt x="1723" y="11385"/>
                  </a:lnTo>
                  <a:lnTo>
                    <a:pt x="796" y="10911"/>
                  </a:lnTo>
                  <a:lnTo>
                    <a:pt x="381" y="10497"/>
                  </a:lnTo>
                  <a:lnTo>
                    <a:pt x="528" y="10002"/>
                  </a:lnTo>
                  <a:lnTo>
                    <a:pt x="500" y="9326"/>
                  </a:lnTo>
                  <a:lnTo>
                    <a:pt x="500" y="8919"/>
                  </a:lnTo>
                  <a:lnTo>
                    <a:pt x="570" y="8343"/>
                  </a:lnTo>
                  <a:lnTo>
                    <a:pt x="570" y="7558"/>
                  </a:lnTo>
                  <a:lnTo>
                    <a:pt x="668" y="6732"/>
                  </a:lnTo>
                  <a:lnTo>
                    <a:pt x="595" y="6006"/>
                  </a:lnTo>
                  <a:lnTo>
                    <a:pt x="1009" y="5160"/>
                  </a:lnTo>
                  <a:lnTo>
                    <a:pt x="595" y="4503"/>
                  </a:lnTo>
                  <a:lnTo>
                    <a:pt x="595" y="4006"/>
                  </a:lnTo>
                  <a:lnTo>
                    <a:pt x="741" y="3350"/>
                  </a:lnTo>
                  <a:lnTo>
                    <a:pt x="787" y="2665"/>
                  </a:lnTo>
                  <a:lnTo>
                    <a:pt x="860" y="2001"/>
                  </a:lnTo>
                  <a:lnTo>
                    <a:pt x="1397" y="1570"/>
                  </a:lnTo>
                  <a:lnTo>
                    <a:pt x="2686" y="1036"/>
                  </a:lnTo>
                  <a:lnTo>
                    <a:pt x="3805" y="596"/>
                  </a:lnTo>
                  <a:lnTo>
                    <a:pt x="6185" y="199"/>
                  </a:lnTo>
                  <a:lnTo>
                    <a:pt x="8084" y="25"/>
                  </a:lnTo>
                  <a:lnTo>
                    <a:pt x="9520" y="0"/>
                  </a:lnTo>
                  <a:lnTo>
                    <a:pt x="11569" y="5"/>
                  </a:lnTo>
                  <a:lnTo>
                    <a:pt x="13321" y="80"/>
                  </a:lnTo>
                  <a:lnTo>
                    <a:pt x="14757" y="295"/>
                  </a:lnTo>
                  <a:lnTo>
                    <a:pt x="16119" y="499"/>
                  </a:lnTo>
                  <a:lnTo>
                    <a:pt x="16970" y="806"/>
                  </a:lnTo>
                  <a:lnTo>
                    <a:pt x="18040" y="1107"/>
                  </a:lnTo>
                  <a:lnTo>
                    <a:pt x="19332" y="1689"/>
                  </a:lnTo>
                  <a:lnTo>
                    <a:pt x="19698" y="2028"/>
                  </a:lnTo>
                  <a:lnTo>
                    <a:pt x="20405" y="2637"/>
                  </a:lnTo>
                  <a:lnTo>
                    <a:pt x="20405" y="3165"/>
                  </a:lnTo>
                  <a:lnTo>
                    <a:pt x="20552" y="3828"/>
                  </a:lnTo>
                  <a:lnTo>
                    <a:pt x="20231" y="5164"/>
                  </a:lnTo>
                  <a:lnTo>
                    <a:pt x="19963" y="6640"/>
                  </a:lnTo>
                  <a:lnTo>
                    <a:pt x="20036" y="8040"/>
                  </a:lnTo>
                  <a:lnTo>
                    <a:pt x="19820" y="8594"/>
                  </a:lnTo>
                  <a:lnTo>
                    <a:pt x="20039" y="9309"/>
                  </a:lnTo>
                  <a:lnTo>
                    <a:pt x="20332" y="9761"/>
                  </a:lnTo>
                  <a:lnTo>
                    <a:pt x="21113" y="10182"/>
                  </a:lnTo>
                  <a:lnTo>
                    <a:pt x="21454" y="10597"/>
                  </a:lnTo>
                  <a:lnTo>
                    <a:pt x="21600" y="11059"/>
                  </a:lnTo>
                  <a:lnTo>
                    <a:pt x="21137" y="11420"/>
                  </a:lnTo>
                  <a:lnTo>
                    <a:pt x="20097" y="11772"/>
                  </a:lnTo>
                  <a:lnTo>
                    <a:pt x="17832" y="12144"/>
                  </a:lnTo>
                  <a:lnTo>
                    <a:pt x="15833" y="12505"/>
                  </a:lnTo>
                  <a:lnTo>
                    <a:pt x="14394" y="12839"/>
                  </a:lnTo>
                  <a:lnTo>
                    <a:pt x="13224" y="13301"/>
                  </a:lnTo>
                  <a:lnTo>
                    <a:pt x="12931" y="13796"/>
                  </a:lnTo>
                  <a:lnTo>
                    <a:pt x="13077" y="14248"/>
                  </a:lnTo>
                  <a:lnTo>
                    <a:pt x="14367" y="14764"/>
                  </a:lnTo>
                  <a:lnTo>
                    <a:pt x="15635" y="15136"/>
                  </a:lnTo>
                  <a:lnTo>
                    <a:pt x="16805" y="15524"/>
                  </a:lnTo>
                  <a:lnTo>
                    <a:pt x="17970" y="15947"/>
                  </a:lnTo>
                  <a:lnTo>
                    <a:pt x="19052" y="16425"/>
                  </a:lnTo>
                  <a:lnTo>
                    <a:pt x="20216" y="17086"/>
                  </a:lnTo>
                  <a:lnTo>
                    <a:pt x="20509" y="17780"/>
                  </a:lnTo>
                  <a:lnTo>
                    <a:pt x="20509" y="18324"/>
                  </a:lnTo>
                  <a:lnTo>
                    <a:pt x="20436" y="18943"/>
                  </a:lnTo>
                  <a:lnTo>
                    <a:pt x="20021" y="19513"/>
                  </a:lnTo>
                  <a:lnTo>
                    <a:pt x="19293" y="20051"/>
                  </a:lnTo>
                  <a:lnTo>
                    <a:pt x="18415" y="20482"/>
                  </a:lnTo>
                  <a:lnTo>
                    <a:pt x="17299" y="20826"/>
                  </a:lnTo>
                  <a:lnTo>
                    <a:pt x="15863" y="21197"/>
                  </a:lnTo>
                  <a:lnTo>
                    <a:pt x="13796" y="21471"/>
                  </a:lnTo>
                  <a:lnTo>
                    <a:pt x="12288" y="21551"/>
                  </a:lnTo>
                  <a:lnTo>
                    <a:pt x="10279" y="21600"/>
                  </a:lnTo>
                  <a:lnTo>
                    <a:pt x="8279" y="21489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7070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3" name="Shape 2346"/>
            <p:cNvSpPr/>
            <p:nvPr/>
          </p:nvSpPr>
          <p:spPr>
            <a:xfrm rot="21600000">
              <a:off x="1793559" y="248294"/>
              <a:ext cx="594844" cy="1138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" y="18556"/>
                  </a:moveTo>
                  <a:lnTo>
                    <a:pt x="0" y="19082"/>
                  </a:lnTo>
                  <a:lnTo>
                    <a:pt x="26" y="19716"/>
                  </a:lnTo>
                  <a:lnTo>
                    <a:pt x="291" y="20151"/>
                  </a:lnTo>
                  <a:lnTo>
                    <a:pt x="718" y="20511"/>
                  </a:lnTo>
                  <a:lnTo>
                    <a:pt x="1222" y="20941"/>
                  </a:lnTo>
                  <a:lnTo>
                    <a:pt x="2078" y="21222"/>
                  </a:lnTo>
                  <a:lnTo>
                    <a:pt x="3065" y="21514"/>
                  </a:lnTo>
                  <a:lnTo>
                    <a:pt x="4151" y="21600"/>
                  </a:lnTo>
                  <a:lnTo>
                    <a:pt x="5598" y="21600"/>
                  </a:lnTo>
                  <a:lnTo>
                    <a:pt x="6597" y="21480"/>
                  </a:lnTo>
                  <a:lnTo>
                    <a:pt x="8419" y="21170"/>
                  </a:lnTo>
                  <a:lnTo>
                    <a:pt x="9230" y="20793"/>
                  </a:lnTo>
                  <a:lnTo>
                    <a:pt x="10064" y="20329"/>
                  </a:lnTo>
                  <a:lnTo>
                    <a:pt x="10874" y="19670"/>
                  </a:lnTo>
                  <a:lnTo>
                    <a:pt x="11368" y="19041"/>
                  </a:lnTo>
                  <a:lnTo>
                    <a:pt x="12027" y="18004"/>
                  </a:lnTo>
                  <a:lnTo>
                    <a:pt x="12791" y="17009"/>
                  </a:lnTo>
                  <a:lnTo>
                    <a:pt x="13238" y="16297"/>
                  </a:lnTo>
                  <a:lnTo>
                    <a:pt x="13699" y="15538"/>
                  </a:lnTo>
                  <a:lnTo>
                    <a:pt x="13897" y="14690"/>
                  </a:lnTo>
                  <a:lnTo>
                    <a:pt x="14249" y="13669"/>
                  </a:lnTo>
                  <a:lnTo>
                    <a:pt x="14657" y="12902"/>
                  </a:lnTo>
                  <a:lnTo>
                    <a:pt x="15240" y="11653"/>
                  </a:lnTo>
                  <a:lnTo>
                    <a:pt x="15448" y="10964"/>
                  </a:lnTo>
                  <a:lnTo>
                    <a:pt x="15822" y="10236"/>
                  </a:lnTo>
                  <a:lnTo>
                    <a:pt x="16261" y="9338"/>
                  </a:lnTo>
                  <a:lnTo>
                    <a:pt x="16513" y="8632"/>
                  </a:lnTo>
                  <a:lnTo>
                    <a:pt x="17028" y="8067"/>
                  </a:lnTo>
                  <a:lnTo>
                    <a:pt x="17982" y="7344"/>
                  </a:lnTo>
                  <a:lnTo>
                    <a:pt x="18782" y="6785"/>
                  </a:lnTo>
                  <a:lnTo>
                    <a:pt x="19616" y="6048"/>
                  </a:lnTo>
                  <a:lnTo>
                    <a:pt x="20505" y="5137"/>
                  </a:lnTo>
                  <a:lnTo>
                    <a:pt x="21031" y="4056"/>
                  </a:lnTo>
                  <a:lnTo>
                    <a:pt x="21457" y="3067"/>
                  </a:lnTo>
                  <a:lnTo>
                    <a:pt x="21600" y="2195"/>
                  </a:lnTo>
                  <a:lnTo>
                    <a:pt x="21117" y="1229"/>
                  </a:lnTo>
                  <a:lnTo>
                    <a:pt x="20338" y="667"/>
                  </a:lnTo>
                  <a:lnTo>
                    <a:pt x="19176" y="187"/>
                  </a:lnTo>
                  <a:lnTo>
                    <a:pt x="18190" y="0"/>
                  </a:lnTo>
                  <a:lnTo>
                    <a:pt x="16940" y="96"/>
                  </a:lnTo>
                  <a:lnTo>
                    <a:pt x="15879" y="188"/>
                  </a:lnTo>
                  <a:lnTo>
                    <a:pt x="15135" y="359"/>
                  </a:lnTo>
                  <a:lnTo>
                    <a:pt x="14435" y="628"/>
                  </a:lnTo>
                  <a:lnTo>
                    <a:pt x="13590" y="1006"/>
                  </a:lnTo>
                  <a:lnTo>
                    <a:pt x="12769" y="1572"/>
                  </a:lnTo>
                  <a:lnTo>
                    <a:pt x="11968" y="2146"/>
                  </a:lnTo>
                  <a:lnTo>
                    <a:pt x="11562" y="2741"/>
                  </a:lnTo>
                  <a:lnTo>
                    <a:pt x="11233" y="3377"/>
                  </a:lnTo>
                  <a:lnTo>
                    <a:pt x="10970" y="3945"/>
                  </a:lnTo>
                  <a:lnTo>
                    <a:pt x="10948" y="4587"/>
                  </a:lnTo>
                  <a:lnTo>
                    <a:pt x="10849" y="5458"/>
                  </a:lnTo>
                  <a:lnTo>
                    <a:pt x="10882" y="6162"/>
                  </a:lnTo>
                  <a:lnTo>
                    <a:pt x="10981" y="6688"/>
                  </a:lnTo>
                  <a:lnTo>
                    <a:pt x="10981" y="7209"/>
                  </a:lnTo>
                  <a:lnTo>
                    <a:pt x="10989" y="7683"/>
                  </a:lnTo>
                  <a:lnTo>
                    <a:pt x="10758" y="8301"/>
                  </a:lnTo>
                  <a:lnTo>
                    <a:pt x="10341" y="9040"/>
                  </a:lnTo>
                  <a:lnTo>
                    <a:pt x="9859" y="9585"/>
                  </a:lnTo>
                  <a:lnTo>
                    <a:pt x="9464" y="10152"/>
                  </a:lnTo>
                  <a:lnTo>
                    <a:pt x="9005" y="10632"/>
                  </a:lnTo>
                  <a:lnTo>
                    <a:pt x="8379" y="11398"/>
                  </a:lnTo>
                  <a:lnTo>
                    <a:pt x="7590" y="12170"/>
                  </a:lnTo>
                  <a:lnTo>
                    <a:pt x="6559" y="12920"/>
                  </a:lnTo>
                  <a:lnTo>
                    <a:pt x="5861" y="13429"/>
                  </a:lnTo>
                  <a:lnTo>
                    <a:pt x="4479" y="14133"/>
                  </a:lnTo>
                  <a:lnTo>
                    <a:pt x="3635" y="14585"/>
                  </a:lnTo>
                  <a:lnTo>
                    <a:pt x="2845" y="15260"/>
                  </a:lnTo>
                  <a:lnTo>
                    <a:pt x="1856" y="16204"/>
                  </a:lnTo>
                  <a:lnTo>
                    <a:pt x="1528" y="16644"/>
                  </a:lnTo>
                  <a:lnTo>
                    <a:pt x="1012" y="17417"/>
                  </a:lnTo>
                  <a:lnTo>
                    <a:pt x="541" y="18148"/>
                  </a:lnTo>
                  <a:lnTo>
                    <a:pt x="151" y="18556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7070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4" name="Shape 2347"/>
            <p:cNvSpPr/>
            <p:nvPr/>
          </p:nvSpPr>
          <p:spPr>
            <a:xfrm rot="21600000">
              <a:off x="2282291" y="928275"/>
              <a:ext cx="476663" cy="7058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62" y="13131"/>
                  </a:moveTo>
                  <a:lnTo>
                    <a:pt x="4636" y="13399"/>
                  </a:lnTo>
                  <a:lnTo>
                    <a:pt x="3575" y="14177"/>
                  </a:lnTo>
                  <a:lnTo>
                    <a:pt x="2821" y="14935"/>
                  </a:lnTo>
                  <a:lnTo>
                    <a:pt x="1562" y="16294"/>
                  </a:lnTo>
                  <a:cubicBezTo>
                    <a:pt x="1213" y="16705"/>
                    <a:pt x="925" y="17139"/>
                    <a:pt x="702" y="17588"/>
                  </a:cubicBezTo>
                  <a:cubicBezTo>
                    <a:pt x="416" y="18166"/>
                    <a:pt x="240" y="18767"/>
                    <a:pt x="178" y="19375"/>
                  </a:cubicBezTo>
                  <a:lnTo>
                    <a:pt x="0" y="20215"/>
                  </a:lnTo>
                  <a:lnTo>
                    <a:pt x="203" y="21047"/>
                  </a:lnTo>
                  <a:lnTo>
                    <a:pt x="672" y="21526"/>
                  </a:lnTo>
                  <a:lnTo>
                    <a:pt x="1533" y="21600"/>
                  </a:lnTo>
                  <a:lnTo>
                    <a:pt x="3296" y="20732"/>
                  </a:lnTo>
                  <a:lnTo>
                    <a:pt x="4666" y="19799"/>
                  </a:lnTo>
                  <a:lnTo>
                    <a:pt x="5912" y="18735"/>
                  </a:lnTo>
                  <a:lnTo>
                    <a:pt x="7172" y="17654"/>
                  </a:lnTo>
                  <a:lnTo>
                    <a:pt x="7843" y="16776"/>
                  </a:lnTo>
                  <a:lnTo>
                    <a:pt x="8131" y="15916"/>
                  </a:lnTo>
                  <a:lnTo>
                    <a:pt x="8322" y="15241"/>
                  </a:lnTo>
                  <a:lnTo>
                    <a:pt x="9582" y="14761"/>
                  </a:lnTo>
                  <a:lnTo>
                    <a:pt x="10524" y="14206"/>
                  </a:lnTo>
                  <a:lnTo>
                    <a:pt x="11085" y="13401"/>
                  </a:lnTo>
                  <a:lnTo>
                    <a:pt x="12481" y="12431"/>
                  </a:lnTo>
                  <a:lnTo>
                    <a:pt x="13277" y="11416"/>
                  </a:lnTo>
                  <a:cubicBezTo>
                    <a:pt x="13611" y="11114"/>
                    <a:pt x="13997" y="10839"/>
                    <a:pt x="14425" y="10597"/>
                  </a:cubicBezTo>
                  <a:cubicBezTo>
                    <a:pt x="14754" y="10412"/>
                    <a:pt x="15106" y="10247"/>
                    <a:pt x="15478" y="10104"/>
                  </a:cubicBezTo>
                  <a:lnTo>
                    <a:pt x="16683" y="9522"/>
                  </a:lnTo>
                  <a:lnTo>
                    <a:pt x="18751" y="7982"/>
                  </a:lnTo>
                  <a:lnTo>
                    <a:pt x="19970" y="6850"/>
                  </a:lnTo>
                  <a:lnTo>
                    <a:pt x="20915" y="5464"/>
                  </a:lnTo>
                  <a:lnTo>
                    <a:pt x="21557" y="4558"/>
                  </a:lnTo>
                  <a:lnTo>
                    <a:pt x="21600" y="3220"/>
                  </a:lnTo>
                  <a:lnTo>
                    <a:pt x="21151" y="1883"/>
                  </a:lnTo>
                  <a:lnTo>
                    <a:pt x="20470" y="973"/>
                  </a:lnTo>
                  <a:lnTo>
                    <a:pt x="19265" y="452"/>
                  </a:lnTo>
                  <a:lnTo>
                    <a:pt x="18143" y="77"/>
                  </a:lnTo>
                  <a:lnTo>
                    <a:pt x="16736" y="0"/>
                  </a:lnTo>
                  <a:lnTo>
                    <a:pt x="15531" y="381"/>
                  </a:lnTo>
                  <a:lnTo>
                    <a:pt x="14287" y="836"/>
                  </a:lnTo>
                  <a:lnTo>
                    <a:pt x="13369" y="1363"/>
                  </a:lnTo>
                  <a:lnTo>
                    <a:pt x="11919" y="1983"/>
                  </a:lnTo>
                  <a:lnTo>
                    <a:pt x="10810" y="2834"/>
                  </a:lnTo>
                  <a:lnTo>
                    <a:pt x="9632" y="3944"/>
                  </a:lnTo>
                  <a:lnTo>
                    <a:pt x="8635" y="4854"/>
                  </a:lnTo>
                  <a:lnTo>
                    <a:pt x="7812" y="6072"/>
                  </a:lnTo>
                  <a:lnTo>
                    <a:pt x="7648" y="6774"/>
                  </a:lnTo>
                  <a:lnTo>
                    <a:pt x="7648" y="7735"/>
                  </a:lnTo>
                  <a:lnTo>
                    <a:pt x="7810" y="8593"/>
                  </a:lnTo>
                  <a:cubicBezTo>
                    <a:pt x="7755" y="8805"/>
                    <a:pt x="7654" y="9010"/>
                    <a:pt x="7509" y="9201"/>
                  </a:cubicBezTo>
                  <a:cubicBezTo>
                    <a:pt x="7301" y="9477"/>
                    <a:pt x="7009" y="9719"/>
                    <a:pt x="6651" y="9911"/>
                  </a:cubicBezTo>
                  <a:lnTo>
                    <a:pt x="6117" y="10492"/>
                  </a:lnTo>
                  <a:lnTo>
                    <a:pt x="5720" y="11111"/>
                  </a:lnTo>
                  <a:lnTo>
                    <a:pt x="5720" y="11877"/>
                  </a:lnTo>
                  <a:lnTo>
                    <a:pt x="5802" y="12734"/>
                  </a:lnTo>
                  <a:lnTo>
                    <a:pt x="5362" y="13131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7070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5" name="Shape 2348"/>
            <p:cNvSpPr/>
            <p:nvPr/>
          </p:nvSpPr>
          <p:spPr>
            <a:xfrm rot="21600000">
              <a:off x="-1" y="1579115"/>
              <a:ext cx="511842" cy="542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70" y="959"/>
                  </a:moveTo>
                  <a:lnTo>
                    <a:pt x="7375" y="746"/>
                  </a:lnTo>
                  <a:lnTo>
                    <a:pt x="6005" y="460"/>
                  </a:lnTo>
                  <a:lnTo>
                    <a:pt x="4720" y="40"/>
                  </a:lnTo>
                  <a:lnTo>
                    <a:pt x="3286" y="0"/>
                  </a:lnTo>
                  <a:lnTo>
                    <a:pt x="2005" y="295"/>
                  </a:lnTo>
                  <a:lnTo>
                    <a:pt x="849" y="1185"/>
                  </a:lnTo>
                  <a:lnTo>
                    <a:pt x="218" y="2375"/>
                  </a:lnTo>
                  <a:lnTo>
                    <a:pt x="0" y="3791"/>
                  </a:lnTo>
                  <a:lnTo>
                    <a:pt x="89" y="4764"/>
                  </a:lnTo>
                  <a:lnTo>
                    <a:pt x="791" y="5823"/>
                  </a:lnTo>
                  <a:lnTo>
                    <a:pt x="1780" y="6863"/>
                  </a:lnTo>
                  <a:lnTo>
                    <a:pt x="3412" y="8341"/>
                  </a:lnTo>
                  <a:lnTo>
                    <a:pt x="5171" y="9616"/>
                  </a:lnTo>
                  <a:lnTo>
                    <a:pt x="6126" y="10678"/>
                  </a:lnTo>
                  <a:lnTo>
                    <a:pt x="7435" y="12311"/>
                  </a:lnTo>
                  <a:lnTo>
                    <a:pt x="9232" y="14255"/>
                  </a:lnTo>
                  <a:lnTo>
                    <a:pt x="10481" y="16504"/>
                  </a:lnTo>
                  <a:lnTo>
                    <a:pt x="11438" y="17812"/>
                  </a:lnTo>
                  <a:lnTo>
                    <a:pt x="12916" y="19248"/>
                  </a:lnTo>
                  <a:lnTo>
                    <a:pt x="13935" y="20111"/>
                  </a:lnTo>
                  <a:lnTo>
                    <a:pt x="15185" y="20976"/>
                  </a:lnTo>
                  <a:lnTo>
                    <a:pt x="17351" y="21564"/>
                  </a:lnTo>
                  <a:lnTo>
                    <a:pt x="18242" y="21600"/>
                  </a:lnTo>
                  <a:lnTo>
                    <a:pt x="19373" y="21528"/>
                  </a:lnTo>
                  <a:lnTo>
                    <a:pt x="20290" y="21023"/>
                  </a:lnTo>
                  <a:lnTo>
                    <a:pt x="21115" y="20256"/>
                  </a:lnTo>
                  <a:lnTo>
                    <a:pt x="21345" y="18778"/>
                  </a:lnTo>
                  <a:lnTo>
                    <a:pt x="21383" y="17046"/>
                  </a:lnTo>
                  <a:lnTo>
                    <a:pt x="21600" y="15041"/>
                  </a:lnTo>
                  <a:lnTo>
                    <a:pt x="21090" y="13273"/>
                  </a:lnTo>
                  <a:lnTo>
                    <a:pt x="20455" y="11700"/>
                  </a:lnTo>
                  <a:lnTo>
                    <a:pt x="19116" y="9331"/>
                  </a:lnTo>
                  <a:lnTo>
                    <a:pt x="17818" y="7490"/>
                  </a:lnTo>
                  <a:lnTo>
                    <a:pt x="16468" y="5940"/>
                  </a:lnTo>
                  <a:lnTo>
                    <a:pt x="14692" y="3902"/>
                  </a:lnTo>
                  <a:lnTo>
                    <a:pt x="13507" y="2751"/>
                  </a:lnTo>
                  <a:lnTo>
                    <a:pt x="12069" y="2089"/>
                  </a:lnTo>
                  <a:lnTo>
                    <a:pt x="10679" y="1427"/>
                  </a:lnTo>
                  <a:lnTo>
                    <a:pt x="9753" y="1166"/>
                  </a:lnTo>
                  <a:lnTo>
                    <a:pt x="8470" y="959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7070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46" name="Group 2355"/>
          <p:cNvGrpSpPr/>
          <p:nvPr/>
        </p:nvGrpSpPr>
        <p:grpSpPr>
          <a:xfrm rot="13254408">
            <a:off x="8120706" y="4370841"/>
            <a:ext cx="2475913" cy="2603665"/>
            <a:chOff x="0" y="0"/>
            <a:chExt cx="5831848" cy="6132760"/>
          </a:xfrm>
          <a:solidFill>
            <a:srgbClr val="05588E"/>
          </a:solidFill>
        </p:grpSpPr>
        <p:sp>
          <p:nvSpPr>
            <p:cNvPr id="47" name="Shape 2350"/>
            <p:cNvSpPr/>
            <p:nvPr/>
          </p:nvSpPr>
          <p:spPr>
            <a:xfrm rot="21600000">
              <a:off x="1426775" y="500836"/>
              <a:ext cx="3366924" cy="5631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609" y="8640"/>
                  </a:moveTo>
                  <a:lnTo>
                    <a:pt x="7143" y="8325"/>
                  </a:lnTo>
                  <a:lnTo>
                    <a:pt x="6929" y="8008"/>
                  </a:lnTo>
                  <a:lnTo>
                    <a:pt x="6877" y="7708"/>
                  </a:lnTo>
                  <a:lnTo>
                    <a:pt x="6872" y="7237"/>
                  </a:lnTo>
                  <a:lnTo>
                    <a:pt x="6598" y="6867"/>
                  </a:lnTo>
                  <a:lnTo>
                    <a:pt x="6361" y="6629"/>
                  </a:lnTo>
                  <a:lnTo>
                    <a:pt x="5746" y="6044"/>
                  </a:lnTo>
                  <a:lnTo>
                    <a:pt x="5322" y="5533"/>
                  </a:lnTo>
                  <a:lnTo>
                    <a:pt x="5177" y="5120"/>
                  </a:lnTo>
                  <a:lnTo>
                    <a:pt x="5044" y="4617"/>
                  </a:lnTo>
                  <a:lnTo>
                    <a:pt x="4851" y="4273"/>
                  </a:lnTo>
                  <a:lnTo>
                    <a:pt x="4628" y="4050"/>
                  </a:lnTo>
                  <a:lnTo>
                    <a:pt x="4452" y="3843"/>
                  </a:lnTo>
                  <a:lnTo>
                    <a:pt x="4372" y="3530"/>
                  </a:lnTo>
                  <a:lnTo>
                    <a:pt x="4241" y="3144"/>
                  </a:lnTo>
                  <a:lnTo>
                    <a:pt x="4179" y="2742"/>
                  </a:lnTo>
                  <a:lnTo>
                    <a:pt x="4041" y="2213"/>
                  </a:lnTo>
                  <a:lnTo>
                    <a:pt x="3881" y="1678"/>
                  </a:lnTo>
                  <a:lnTo>
                    <a:pt x="3834" y="1138"/>
                  </a:lnTo>
                  <a:lnTo>
                    <a:pt x="3757" y="719"/>
                  </a:lnTo>
                  <a:lnTo>
                    <a:pt x="3556" y="537"/>
                  </a:lnTo>
                  <a:lnTo>
                    <a:pt x="3356" y="356"/>
                  </a:lnTo>
                  <a:lnTo>
                    <a:pt x="3033" y="187"/>
                  </a:lnTo>
                  <a:lnTo>
                    <a:pt x="2660" y="49"/>
                  </a:lnTo>
                  <a:lnTo>
                    <a:pt x="2203" y="0"/>
                  </a:lnTo>
                  <a:lnTo>
                    <a:pt x="1835" y="4"/>
                  </a:lnTo>
                  <a:lnTo>
                    <a:pt x="1349" y="56"/>
                  </a:lnTo>
                  <a:lnTo>
                    <a:pt x="792" y="181"/>
                  </a:lnTo>
                  <a:lnTo>
                    <a:pt x="469" y="327"/>
                  </a:lnTo>
                  <a:lnTo>
                    <a:pt x="231" y="611"/>
                  </a:lnTo>
                  <a:lnTo>
                    <a:pt x="48" y="858"/>
                  </a:lnTo>
                  <a:lnTo>
                    <a:pt x="0" y="1071"/>
                  </a:lnTo>
                  <a:lnTo>
                    <a:pt x="4" y="1279"/>
                  </a:lnTo>
                  <a:lnTo>
                    <a:pt x="16" y="1522"/>
                  </a:lnTo>
                  <a:lnTo>
                    <a:pt x="156" y="1902"/>
                  </a:lnTo>
                  <a:lnTo>
                    <a:pt x="320" y="2387"/>
                  </a:lnTo>
                  <a:lnTo>
                    <a:pt x="639" y="3151"/>
                  </a:lnTo>
                  <a:lnTo>
                    <a:pt x="770" y="3827"/>
                  </a:lnTo>
                  <a:lnTo>
                    <a:pt x="913" y="4107"/>
                  </a:lnTo>
                  <a:lnTo>
                    <a:pt x="1048" y="4430"/>
                  </a:lnTo>
                  <a:lnTo>
                    <a:pt x="1085" y="4768"/>
                  </a:lnTo>
                  <a:lnTo>
                    <a:pt x="1233" y="5055"/>
                  </a:lnTo>
                  <a:lnTo>
                    <a:pt x="1364" y="5302"/>
                  </a:lnTo>
                  <a:lnTo>
                    <a:pt x="1507" y="5540"/>
                  </a:lnTo>
                  <a:lnTo>
                    <a:pt x="1651" y="5782"/>
                  </a:lnTo>
                  <a:lnTo>
                    <a:pt x="1802" y="6093"/>
                  </a:lnTo>
                  <a:lnTo>
                    <a:pt x="1864" y="6358"/>
                  </a:lnTo>
                  <a:lnTo>
                    <a:pt x="1909" y="6571"/>
                  </a:lnTo>
                  <a:lnTo>
                    <a:pt x="2007" y="6895"/>
                  </a:lnTo>
                  <a:lnTo>
                    <a:pt x="2244" y="7169"/>
                  </a:lnTo>
                  <a:lnTo>
                    <a:pt x="2539" y="7419"/>
                  </a:lnTo>
                  <a:lnTo>
                    <a:pt x="2854" y="7654"/>
                  </a:lnTo>
                  <a:lnTo>
                    <a:pt x="3259" y="7908"/>
                  </a:lnTo>
                  <a:lnTo>
                    <a:pt x="3505" y="8136"/>
                  </a:lnTo>
                  <a:lnTo>
                    <a:pt x="3759" y="8307"/>
                  </a:lnTo>
                  <a:lnTo>
                    <a:pt x="3890" y="8437"/>
                  </a:lnTo>
                  <a:lnTo>
                    <a:pt x="4037" y="8540"/>
                  </a:lnTo>
                  <a:lnTo>
                    <a:pt x="4271" y="8721"/>
                  </a:lnTo>
                  <a:lnTo>
                    <a:pt x="4300" y="8911"/>
                  </a:lnTo>
                  <a:lnTo>
                    <a:pt x="4287" y="9142"/>
                  </a:lnTo>
                  <a:lnTo>
                    <a:pt x="4246" y="9438"/>
                  </a:lnTo>
                  <a:lnTo>
                    <a:pt x="4132" y="9909"/>
                  </a:lnTo>
                  <a:lnTo>
                    <a:pt x="4012" y="10364"/>
                  </a:lnTo>
                  <a:lnTo>
                    <a:pt x="3958" y="10797"/>
                  </a:lnTo>
                  <a:lnTo>
                    <a:pt x="4101" y="11151"/>
                  </a:lnTo>
                  <a:lnTo>
                    <a:pt x="4323" y="11474"/>
                  </a:lnTo>
                  <a:lnTo>
                    <a:pt x="4580" y="11827"/>
                  </a:lnTo>
                  <a:lnTo>
                    <a:pt x="4740" y="12133"/>
                  </a:lnTo>
                  <a:lnTo>
                    <a:pt x="4785" y="12429"/>
                  </a:lnTo>
                  <a:lnTo>
                    <a:pt x="4822" y="12638"/>
                  </a:lnTo>
                  <a:lnTo>
                    <a:pt x="4822" y="12857"/>
                  </a:lnTo>
                  <a:lnTo>
                    <a:pt x="4797" y="12996"/>
                  </a:lnTo>
                  <a:lnTo>
                    <a:pt x="4699" y="13136"/>
                  </a:lnTo>
                  <a:lnTo>
                    <a:pt x="4539" y="13285"/>
                  </a:lnTo>
                  <a:lnTo>
                    <a:pt x="4388" y="13429"/>
                  </a:lnTo>
                  <a:lnTo>
                    <a:pt x="4183" y="13566"/>
                  </a:lnTo>
                  <a:lnTo>
                    <a:pt x="4060" y="13677"/>
                  </a:lnTo>
                  <a:lnTo>
                    <a:pt x="3847" y="13755"/>
                  </a:lnTo>
                  <a:lnTo>
                    <a:pt x="3614" y="13931"/>
                  </a:lnTo>
                  <a:lnTo>
                    <a:pt x="3405" y="14083"/>
                  </a:lnTo>
                  <a:lnTo>
                    <a:pt x="3102" y="14343"/>
                  </a:lnTo>
                  <a:lnTo>
                    <a:pt x="2943" y="14624"/>
                  </a:lnTo>
                  <a:lnTo>
                    <a:pt x="2759" y="14845"/>
                  </a:lnTo>
                  <a:lnTo>
                    <a:pt x="2550" y="15079"/>
                  </a:lnTo>
                  <a:cubicBezTo>
                    <a:pt x="2445" y="15151"/>
                    <a:pt x="2338" y="15222"/>
                    <a:pt x="2231" y="15292"/>
                  </a:cubicBezTo>
                  <a:cubicBezTo>
                    <a:pt x="2109" y="15371"/>
                    <a:pt x="1986" y="15450"/>
                    <a:pt x="1862" y="15527"/>
                  </a:cubicBezTo>
                  <a:lnTo>
                    <a:pt x="1518" y="15733"/>
                  </a:lnTo>
                  <a:lnTo>
                    <a:pt x="1335" y="15901"/>
                  </a:lnTo>
                  <a:lnTo>
                    <a:pt x="1114" y="16041"/>
                  </a:lnTo>
                  <a:lnTo>
                    <a:pt x="905" y="16241"/>
                  </a:lnTo>
                  <a:lnTo>
                    <a:pt x="758" y="16440"/>
                  </a:lnTo>
                  <a:lnTo>
                    <a:pt x="647" y="16643"/>
                  </a:lnTo>
                  <a:lnTo>
                    <a:pt x="598" y="16819"/>
                  </a:lnTo>
                  <a:lnTo>
                    <a:pt x="598" y="17025"/>
                  </a:lnTo>
                  <a:lnTo>
                    <a:pt x="639" y="17423"/>
                  </a:lnTo>
                  <a:lnTo>
                    <a:pt x="774" y="17682"/>
                  </a:lnTo>
                  <a:lnTo>
                    <a:pt x="856" y="17895"/>
                  </a:lnTo>
                  <a:lnTo>
                    <a:pt x="955" y="18087"/>
                  </a:lnTo>
                  <a:lnTo>
                    <a:pt x="1053" y="18295"/>
                  </a:lnTo>
                  <a:lnTo>
                    <a:pt x="1212" y="18558"/>
                  </a:lnTo>
                  <a:lnTo>
                    <a:pt x="1327" y="18752"/>
                  </a:lnTo>
                  <a:lnTo>
                    <a:pt x="1495" y="18975"/>
                  </a:lnTo>
                  <a:lnTo>
                    <a:pt x="1703" y="19203"/>
                  </a:lnTo>
                  <a:lnTo>
                    <a:pt x="1843" y="19364"/>
                  </a:lnTo>
                  <a:lnTo>
                    <a:pt x="2171" y="19521"/>
                  </a:lnTo>
                  <a:lnTo>
                    <a:pt x="2375" y="19685"/>
                  </a:lnTo>
                  <a:lnTo>
                    <a:pt x="2630" y="19841"/>
                  </a:lnTo>
                  <a:lnTo>
                    <a:pt x="2986" y="20069"/>
                  </a:lnTo>
                  <a:lnTo>
                    <a:pt x="3248" y="20152"/>
                  </a:lnTo>
                  <a:lnTo>
                    <a:pt x="3599" y="20323"/>
                  </a:lnTo>
                  <a:lnTo>
                    <a:pt x="3959" y="20470"/>
                  </a:lnTo>
                  <a:lnTo>
                    <a:pt x="4677" y="20713"/>
                  </a:lnTo>
                  <a:lnTo>
                    <a:pt x="5385" y="20876"/>
                  </a:lnTo>
                  <a:lnTo>
                    <a:pt x="5724" y="20906"/>
                  </a:lnTo>
                  <a:lnTo>
                    <a:pt x="6060" y="20947"/>
                  </a:lnTo>
                  <a:lnTo>
                    <a:pt x="6585" y="20986"/>
                  </a:lnTo>
                  <a:lnTo>
                    <a:pt x="7060" y="20972"/>
                  </a:lnTo>
                  <a:cubicBezTo>
                    <a:pt x="7198" y="20987"/>
                    <a:pt x="7338" y="20995"/>
                    <a:pt x="7478" y="20994"/>
                  </a:cubicBezTo>
                  <a:cubicBezTo>
                    <a:pt x="7672" y="20993"/>
                    <a:pt x="7865" y="20976"/>
                    <a:pt x="8051" y="20945"/>
                  </a:cubicBezTo>
                  <a:lnTo>
                    <a:pt x="8414" y="20901"/>
                  </a:lnTo>
                  <a:cubicBezTo>
                    <a:pt x="8557" y="20875"/>
                    <a:pt x="8701" y="20849"/>
                    <a:pt x="8844" y="20823"/>
                  </a:cubicBezTo>
                  <a:cubicBezTo>
                    <a:pt x="8971" y="20800"/>
                    <a:pt x="9098" y="20777"/>
                    <a:pt x="9224" y="20754"/>
                  </a:cubicBezTo>
                  <a:lnTo>
                    <a:pt x="9568" y="20674"/>
                  </a:lnTo>
                  <a:lnTo>
                    <a:pt x="9948" y="20564"/>
                  </a:lnTo>
                  <a:lnTo>
                    <a:pt x="10453" y="20385"/>
                  </a:lnTo>
                  <a:lnTo>
                    <a:pt x="10878" y="20064"/>
                  </a:lnTo>
                  <a:lnTo>
                    <a:pt x="11092" y="19660"/>
                  </a:lnTo>
                  <a:lnTo>
                    <a:pt x="11042" y="19237"/>
                  </a:lnTo>
                  <a:lnTo>
                    <a:pt x="11051" y="18855"/>
                  </a:lnTo>
                  <a:lnTo>
                    <a:pt x="10760" y="18502"/>
                  </a:lnTo>
                  <a:lnTo>
                    <a:pt x="10633" y="18187"/>
                  </a:lnTo>
                  <a:lnTo>
                    <a:pt x="10298" y="17836"/>
                  </a:lnTo>
                  <a:lnTo>
                    <a:pt x="9889" y="17532"/>
                  </a:lnTo>
                  <a:lnTo>
                    <a:pt x="9524" y="17226"/>
                  </a:lnTo>
                  <a:lnTo>
                    <a:pt x="9042" y="16943"/>
                  </a:lnTo>
                  <a:lnTo>
                    <a:pt x="8579" y="16512"/>
                  </a:lnTo>
                  <a:lnTo>
                    <a:pt x="8383" y="16189"/>
                  </a:lnTo>
                  <a:lnTo>
                    <a:pt x="8124" y="15427"/>
                  </a:lnTo>
                  <a:lnTo>
                    <a:pt x="8137" y="15070"/>
                  </a:lnTo>
                  <a:lnTo>
                    <a:pt x="8223" y="14786"/>
                  </a:lnTo>
                  <a:lnTo>
                    <a:pt x="8330" y="14546"/>
                  </a:lnTo>
                  <a:lnTo>
                    <a:pt x="8485" y="14370"/>
                  </a:lnTo>
                  <a:lnTo>
                    <a:pt x="8744" y="14172"/>
                  </a:lnTo>
                  <a:lnTo>
                    <a:pt x="9038" y="13973"/>
                  </a:lnTo>
                  <a:lnTo>
                    <a:pt x="9316" y="13780"/>
                  </a:lnTo>
                  <a:lnTo>
                    <a:pt x="9755" y="13589"/>
                  </a:lnTo>
                  <a:lnTo>
                    <a:pt x="10058" y="13378"/>
                  </a:lnTo>
                  <a:cubicBezTo>
                    <a:pt x="10130" y="13340"/>
                    <a:pt x="10203" y="13303"/>
                    <a:pt x="10279" y="13268"/>
                  </a:cubicBezTo>
                  <a:cubicBezTo>
                    <a:pt x="10370" y="13226"/>
                    <a:pt x="10464" y="13186"/>
                    <a:pt x="10561" y="13149"/>
                  </a:cubicBezTo>
                  <a:lnTo>
                    <a:pt x="10840" y="13053"/>
                  </a:lnTo>
                  <a:lnTo>
                    <a:pt x="11311" y="12987"/>
                  </a:lnTo>
                  <a:lnTo>
                    <a:pt x="11696" y="12950"/>
                  </a:lnTo>
                  <a:lnTo>
                    <a:pt x="12093" y="12999"/>
                  </a:lnTo>
                  <a:lnTo>
                    <a:pt x="12511" y="13089"/>
                  </a:lnTo>
                  <a:lnTo>
                    <a:pt x="12793" y="13148"/>
                  </a:lnTo>
                  <a:lnTo>
                    <a:pt x="13124" y="13285"/>
                  </a:lnTo>
                  <a:lnTo>
                    <a:pt x="13582" y="13523"/>
                  </a:lnTo>
                  <a:lnTo>
                    <a:pt x="13742" y="13736"/>
                  </a:lnTo>
                  <a:lnTo>
                    <a:pt x="14008" y="13958"/>
                  </a:lnTo>
                  <a:lnTo>
                    <a:pt x="14291" y="14217"/>
                  </a:lnTo>
                  <a:lnTo>
                    <a:pt x="14427" y="14435"/>
                  </a:lnTo>
                  <a:lnTo>
                    <a:pt x="14451" y="14669"/>
                  </a:lnTo>
                  <a:lnTo>
                    <a:pt x="14452" y="14904"/>
                  </a:lnTo>
                  <a:lnTo>
                    <a:pt x="14407" y="15087"/>
                  </a:lnTo>
                  <a:lnTo>
                    <a:pt x="14292" y="15337"/>
                  </a:lnTo>
                  <a:lnTo>
                    <a:pt x="14134" y="15497"/>
                  </a:lnTo>
                  <a:lnTo>
                    <a:pt x="13925" y="15701"/>
                  </a:lnTo>
                  <a:lnTo>
                    <a:pt x="13687" y="15909"/>
                  </a:lnTo>
                  <a:lnTo>
                    <a:pt x="13335" y="16305"/>
                  </a:lnTo>
                  <a:lnTo>
                    <a:pt x="13151" y="16479"/>
                  </a:lnTo>
                  <a:lnTo>
                    <a:pt x="13003" y="16654"/>
                  </a:lnTo>
                  <a:lnTo>
                    <a:pt x="12840" y="16818"/>
                  </a:lnTo>
                  <a:lnTo>
                    <a:pt x="12668" y="17008"/>
                  </a:lnTo>
                  <a:lnTo>
                    <a:pt x="12512" y="17221"/>
                  </a:lnTo>
                  <a:lnTo>
                    <a:pt x="12250" y="17619"/>
                  </a:lnTo>
                  <a:lnTo>
                    <a:pt x="12124" y="17984"/>
                  </a:lnTo>
                  <a:lnTo>
                    <a:pt x="12039" y="18244"/>
                  </a:lnTo>
                  <a:lnTo>
                    <a:pt x="11974" y="18552"/>
                  </a:lnTo>
                  <a:lnTo>
                    <a:pt x="11999" y="18790"/>
                  </a:lnTo>
                  <a:lnTo>
                    <a:pt x="12019" y="19081"/>
                  </a:lnTo>
                  <a:lnTo>
                    <a:pt x="11933" y="19394"/>
                  </a:lnTo>
                  <a:lnTo>
                    <a:pt x="11954" y="19602"/>
                  </a:lnTo>
                  <a:lnTo>
                    <a:pt x="11954" y="19835"/>
                  </a:lnTo>
                  <a:lnTo>
                    <a:pt x="11978" y="20084"/>
                  </a:lnTo>
                  <a:lnTo>
                    <a:pt x="12064" y="20312"/>
                  </a:lnTo>
                  <a:lnTo>
                    <a:pt x="12298" y="20637"/>
                  </a:lnTo>
                  <a:lnTo>
                    <a:pt x="12642" y="20845"/>
                  </a:lnTo>
                  <a:lnTo>
                    <a:pt x="12961" y="21050"/>
                  </a:lnTo>
                  <a:lnTo>
                    <a:pt x="13412" y="21292"/>
                  </a:lnTo>
                  <a:lnTo>
                    <a:pt x="13731" y="21412"/>
                  </a:lnTo>
                  <a:lnTo>
                    <a:pt x="14013" y="21542"/>
                  </a:lnTo>
                  <a:lnTo>
                    <a:pt x="14352" y="21600"/>
                  </a:lnTo>
                  <a:lnTo>
                    <a:pt x="14806" y="21600"/>
                  </a:lnTo>
                  <a:lnTo>
                    <a:pt x="15240" y="21500"/>
                  </a:lnTo>
                  <a:lnTo>
                    <a:pt x="16042" y="21407"/>
                  </a:lnTo>
                  <a:lnTo>
                    <a:pt x="16410" y="21297"/>
                  </a:lnTo>
                  <a:lnTo>
                    <a:pt x="16762" y="21189"/>
                  </a:lnTo>
                  <a:lnTo>
                    <a:pt x="17308" y="20991"/>
                  </a:lnTo>
                  <a:lnTo>
                    <a:pt x="17759" y="20786"/>
                  </a:lnTo>
                  <a:lnTo>
                    <a:pt x="18082" y="20595"/>
                  </a:lnTo>
                  <a:lnTo>
                    <a:pt x="18508" y="20243"/>
                  </a:lnTo>
                  <a:lnTo>
                    <a:pt x="18676" y="19981"/>
                  </a:lnTo>
                  <a:lnTo>
                    <a:pt x="18713" y="19660"/>
                  </a:lnTo>
                  <a:lnTo>
                    <a:pt x="18872" y="19220"/>
                  </a:lnTo>
                  <a:lnTo>
                    <a:pt x="19192" y="18740"/>
                  </a:lnTo>
                  <a:lnTo>
                    <a:pt x="19553" y="18245"/>
                  </a:lnTo>
                  <a:lnTo>
                    <a:pt x="19925" y="17610"/>
                  </a:lnTo>
                  <a:lnTo>
                    <a:pt x="20110" y="17158"/>
                  </a:lnTo>
                  <a:lnTo>
                    <a:pt x="20290" y="16871"/>
                  </a:lnTo>
                  <a:lnTo>
                    <a:pt x="20470" y="16411"/>
                  </a:lnTo>
                  <a:lnTo>
                    <a:pt x="20569" y="16118"/>
                  </a:lnTo>
                  <a:lnTo>
                    <a:pt x="20692" y="15799"/>
                  </a:lnTo>
                  <a:lnTo>
                    <a:pt x="20729" y="15403"/>
                  </a:lnTo>
                  <a:lnTo>
                    <a:pt x="20892" y="15114"/>
                  </a:lnTo>
                  <a:lnTo>
                    <a:pt x="21027" y="14945"/>
                  </a:lnTo>
                  <a:lnTo>
                    <a:pt x="21256" y="14740"/>
                  </a:lnTo>
                  <a:lnTo>
                    <a:pt x="21502" y="14460"/>
                  </a:lnTo>
                  <a:lnTo>
                    <a:pt x="21600" y="13992"/>
                  </a:lnTo>
                  <a:lnTo>
                    <a:pt x="21588" y="13676"/>
                  </a:lnTo>
                  <a:lnTo>
                    <a:pt x="21514" y="13392"/>
                  </a:lnTo>
                  <a:lnTo>
                    <a:pt x="21467" y="12962"/>
                  </a:lnTo>
                  <a:lnTo>
                    <a:pt x="21357" y="12492"/>
                  </a:lnTo>
                  <a:lnTo>
                    <a:pt x="21172" y="12247"/>
                  </a:lnTo>
                  <a:lnTo>
                    <a:pt x="20951" y="12007"/>
                  </a:lnTo>
                  <a:lnTo>
                    <a:pt x="20673" y="11815"/>
                  </a:lnTo>
                  <a:lnTo>
                    <a:pt x="20320" y="11656"/>
                  </a:lnTo>
                  <a:lnTo>
                    <a:pt x="19847" y="11496"/>
                  </a:lnTo>
                  <a:lnTo>
                    <a:pt x="19503" y="11363"/>
                  </a:lnTo>
                  <a:lnTo>
                    <a:pt x="19045" y="11118"/>
                  </a:lnTo>
                  <a:lnTo>
                    <a:pt x="18725" y="10964"/>
                  </a:lnTo>
                  <a:lnTo>
                    <a:pt x="18512" y="10832"/>
                  </a:lnTo>
                  <a:lnTo>
                    <a:pt x="18148" y="10687"/>
                  </a:lnTo>
                  <a:lnTo>
                    <a:pt x="17803" y="10606"/>
                  </a:lnTo>
                  <a:lnTo>
                    <a:pt x="17402" y="10577"/>
                  </a:lnTo>
                  <a:lnTo>
                    <a:pt x="17001" y="10545"/>
                  </a:lnTo>
                  <a:lnTo>
                    <a:pt x="16706" y="10508"/>
                  </a:lnTo>
                  <a:cubicBezTo>
                    <a:pt x="16571" y="10512"/>
                    <a:pt x="16434" y="10505"/>
                    <a:pt x="16302" y="10486"/>
                  </a:cubicBezTo>
                  <a:cubicBezTo>
                    <a:pt x="16166" y="10468"/>
                    <a:pt x="16035" y="10438"/>
                    <a:pt x="15913" y="10398"/>
                  </a:cubicBezTo>
                  <a:lnTo>
                    <a:pt x="15573" y="10349"/>
                  </a:lnTo>
                  <a:lnTo>
                    <a:pt x="15207" y="10227"/>
                  </a:lnTo>
                  <a:lnTo>
                    <a:pt x="14556" y="9914"/>
                  </a:lnTo>
                  <a:lnTo>
                    <a:pt x="14295" y="9650"/>
                  </a:lnTo>
                  <a:lnTo>
                    <a:pt x="13922" y="9371"/>
                  </a:lnTo>
                  <a:lnTo>
                    <a:pt x="13479" y="9170"/>
                  </a:lnTo>
                  <a:lnTo>
                    <a:pt x="13111" y="9009"/>
                  </a:lnTo>
                  <a:lnTo>
                    <a:pt x="12697" y="8938"/>
                  </a:lnTo>
                  <a:lnTo>
                    <a:pt x="12231" y="8879"/>
                  </a:lnTo>
                  <a:lnTo>
                    <a:pt x="11707" y="8838"/>
                  </a:lnTo>
                  <a:lnTo>
                    <a:pt x="11101" y="8796"/>
                  </a:lnTo>
                  <a:lnTo>
                    <a:pt x="10369" y="8793"/>
                  </a:lnTo>
                  <a:lnTo>
                    <a:pt x="9841" y="8814"/>
                  </a:lnTo>
                  <a:lnTo>
                    <a:pt x="9317" y="8851"/>
                  </a:lnTo>
                  <a:lnTo>
                    <a:pt x="8536" y="8824"/>
                  </a:lnTo>
                  <a:lnTo>
                    <a:pt x="8196" y="8832"/>
                  </a:lnTo>
                  <a:lnTo>
                    <a:pt x="7832" y="8768"/>
                  </a:lnTo>
                  <a:lnTo>
                    <a:pt x="7609" y="864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7070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8" name="Shape 2351"/>
            <p:cNvSpPr/>
            <p:nvPr/>
          </p:nvSpPr>
          <p:spPr>
            <a:xfrm rot="21600000">
              <a:off x="2928501" y="-1"/>
              <a:ext cx="565877" cy="2560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79" y="21489"/>
                  </a:moveTo>
                  <a:lnTo>
                    <a:pt x="6261" y="21209"/>
                  </a:lnTo>
                  <a:lnTo>
                    <a:pt x="4179" y="20701"/>
                  </a:lnTo>
                  <a:lnTo>
                    <a:pt x="2049" y="20223"/>
                  </a:lnTo>
                  <a:lnTo>
                    <a:pt x="1237" y="19788"/>
                  </a:lnTo>
                  <a:lnTo>
                    <a:pt x="784" y="19149"/>
                  </a:lnTo>
                  <a:lnTo>
                    <a:pt x="143" y="18506"/>
                  </a:lnTo>
                  <a:lnTo>
                    <a:pt x="67" y="18035"/>
                  </a:lnTo>
                  <a:lnTo>
                    <a:pt x="0" y="17378"/>
                  </a:lnTo>
                  <a:lnTo>
                    <a:pt x="0" y="16762"/>
                  </a:lnTo>
                  <a:lnTo>
                    <a:pt x="70" y="16072"/>
                  </a:lnTo>
                  <a:lnTo>
                    <a:pt x="900" y="15394"/>
                  </a:lnTo>
                  <a:lnTo>
                    <a:pt x="1972" y="14908"/>
                  </a:lnTo>
                  <a:lnTo>
                    <a:pt x="4018" y="14413"/>
                  </a:lnTo>
                  <a:cubicBezTo>
                    <a:pt x="4314" y="14276"/>
                    <a:pt x="4582" y="14137"/>
                    <a:pt x="4823" y="13996"/>
                  </a:cubicBezTo>
                  <a:cubicBezTo>
                    <a:pt x="5082" y="13844"/>
                    <a:pt x="5309" y="13688"/>
                    <a:pt x="5383" y="13526"/>
                  </a:cubicBezTo>
                  <a:cubicBezTo>
                    <a:pt x="5500" y="13274"/>
                    <a:pt x="5243" y="13020"/>
                    <a:pt x="4652" y="12802"/>
                  </a:cubicBezTo>
                  <a:lnTo>
                    <a:pt x="3131" y="11980"/>
                  </a:lnTo>
                  <a:lnTo>
                    <a:pt x="1723" y="11385"/>
                  </a:lnTo>
                  <a:lnTo>
                    <a:pt x="796" y="10911"/>
                  </a:lnTo>
                  <a:lnTo>
                    <a:pt x="381" y="10497"/>
                  </a:lnTo>
                  <a:lnTo>
                    <a:pt x="528" y="10001"/>
                  </a:lnTo>
                  <a:lnTo>
                    <a:pt x="500" y="9326"/>
                  </a:lnTo>
                  <a:lnTo>
                    <a:pt x="500" y="8919"/>
                  </a:lnTo>
                  <a:lnTo>
                    <a:pt x="570" y="8343"/>
                  </a:lnTo>
                  <a:lnTo>
                    <a:pt x="570" y="7558"/>
                  </a:lnTo>
                  <a:lnTo>
                    <a:pt x="668" y="6732"/>
                  </a:lnTo>
                  <a:lnTo>
                    <a:pt x="595" y="6006"/>
                  </a:lnTo>
                  <a:lnTo>
                    <a:pt x="1009" y="5160"/>
                  </a:lnTo>
                  <a:lnTo>
                    <a:pt x="595" y="4503"/>
                  </a:lnTo>
                  <a:lnTo>
                    <a:pt x="595" y="4006"/>
                  </a:lnTo>
                  <a:lnTo>
                    <a:pt x="741" y="3350"/>
                  </a:lnTo>
                  <a:lnTo>
                    <a:pt x="787" y="2665"/>
                  </a:lnTo>
                  <a:lnTo>
                    <a:pt x="860" y="2001"/>
                  </a:lnTo>
                  <a:lnTo>
                    <a:pt x="1397" y="1570"/>
                  </a:lnTo>
                  <a:lnTo>
                    <a:pt x="2686" y="1036"/>
                  </a:lnTo>
                  <a:lnTo>
                    <a:pt x="3805" y="596"/>
                  </a:lnTo>
                  <a:lnTo>
                    <a:pt x="6185" y="199"/>
                  </a:lnTo>
                  <a:lnTo>
                    <a:pt x="8084" y="25"/>
                  </a:lnTo>
                  <a:lnTo>
                    <a:pt x="9520" y="0"/>
                  </a:lnTo>
                  <a:lnTo>
                    <a:pt x="11569" y="5"/>
                  </a:lnTo>
                  <a:lnTo>
                    <a:pt x="13321" y="80"/>
                  </a:lnTo>
                  <a:lnTo>
                    <a:pt x="14757" y="295"/>
                  </a:lnTo>
                  <a:lnTo>
                    <a:pt x="16119" y="499"/>
                  </a:lnTo>
                  <a:lnTo>
                    <a:pt x="16970" y="806"/>
                  </a:lnTo>
                  <a:lnTo>
                    <a:pt x="18040" y="1107"/>
                  </a:lnTo>
                  <a:lnTo>
                    <a:pt x="19332" y="1689"/>
                  </a:lnTo>
                  <a:lnTo>
                    <a:pt x="19698" y="2028"/>
                  </a:lnTo>
                  <a:lnTo>
                    <a:pt x="20405" y="2637"/>
                  </a:lnTo>
                  <a:lnTo>
                    <a:pt x="20405" y="3165"/>
                  </a:lnTo>
                  <a:lnTo>
                    <a:pt x="20552" y="3828"/>
                  </a:lnTo>
                  <a:lnTo>
                    <a:pt x="20231" y="5164"/>
                  </a:lnTo>
                  <a:lnTo>
                    <a:pt x="19963" y="6640"/>
                  </a:lnTo>
                  <a:lnTo>
                    <a:pt x="20036" y="8040"/>
                  </a:lnTo>
                  <a:lnTo>
                    <a:pt x="19820" y="8594"/>
                  </a:lnTo>
                  <a:lnTo>
                    <a:pt x="20039" y="9309"/>
                  </a:lnTo>
                  <a:lnTo>
                    <a:pt x="20332" y="9761"/>
                  </a:lnTo>
                  <a:lnTo>
                    <a:pt x="21113" y="10182"/>
                  </a:lnTo>
                  <a:lnTo>
                    <a:pt x="21454" y="10597"/>
                  </a:lnTo>
                  <a:lnTo>
                    <a:pt x="21600" y="11059"/>
                  </a:lnTo>
                  <a:lnTo>
                    <a:pt x="21137" y="11420"/>
                  </a:lnTo>
                  <a:lnTo>
                    <a:pt x="20097" y="11772"/>
                  </a:lnTo>
                  <a:lnTo>
                    <a:pt x="17832" y="12144"/>
                  </a:lnTo>
                  <a:lnTo>
                    <a:pt x="15833" y="12505"/>
                  </a:lnTo>
                  <a:lnTo>
                    <a:pt x="14394" y="12839"/>
                  </a:lnTo>
                  <a:lnTo>
                    <a:pt x="13224" y="13301"/>
                  </a:lnTo>
                  <a:lnTo>
                    <a:pt x="12931" y="13796"/>
                  </a:lnTo>
                  <a:lnTo>
                    <a:pt x="13077" y="14248"/>
                  </a:lnTo>
                  <a:lnTo>
                    <a:pt x="14367" y="14764"/>
                  </a:lnTo>
                  <a:lnTo>
                    <a:pt x="15635" y="15136"/>
                  </a:lnTo>
                  <a:lnTo>
                    <a:pt x="16805" y="15524"/>
                  </a:lnTo>
                  <a:lnTo>
                    <a:pt x="17970" y="15947"/>
                  </a:lnTo>
                  <a:lnTo>
                    <a:pt x="19052" y="16425"/>
                  </a:lnTo>
                  <a:lnTo>
                    <a:pt x="20216" y="17086"/>
                  </a:lnTo>
                  <a:lnTo>
                    <a:pt x="20509" y="17780"/>
                  </a:lnTo>
                  <a:lnTo>
                    <a:pt x="20509" y="18324"/>
                  </a:lnTo>
                  <a:lnTo>
                    <a:pt x="20436" y="18943"/>
                  </a:lnTo>
                  <a:lnTo>
                    <a:pt x="20021" y="19513"/>
                  </a:lnTo>
                  <a:lnTo>
                    <a:pt x="19293" y="20051"/>
                  </a:lnTo>
                  <a:lnTo>
                    <a:pt x="18415" y="20482"/>
                  </a:lnTo>
                  <a:lnTo>
                    <a:pt x="17299" y="20826"/>
                  </a:lnTo>
                  <a:lnTo>
                    <a:pt x="15863" y="21197"/>
                  </a:lnTo>
                  <a:lnTo>
                    <a:pt x="13796" y="21471"/>
                  </a:lnTo>
                  <a:lnTo>
                    <a:pt x="12288" y="21551"/>
                  </a:lnTo>
                  <a:lnTo>
                    <a:pt x="10279" y="21600"/>
                  </a:lnTo>
                  <a:lnTo>
                    <a:pt x="8279" y="21489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7070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9" name="Shape 2352"/>
            <p:cNvSpPr/>
            <p:nvPr/>
          </p:nvSpPr>
          <p:spPr>
            <a:xfrm rot="21600000">
              <a:off x="3791207" y="524843"/>
              <a:ext cx="1257374" cy="2407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" y="18556"/>
                  </a:moveTo>
                  <a:lnTo>
                    <a:pt x="0" y="19082"/>
                  </a:lnTo>
                  <a:lnTo>
                    <a:pt x="26" y="19716"/>
                  </a:lnTo>
                  <a:lnTo>
                    <a:pt x="291" y="20151"/>
                  </a:lnTo>
                  <a:lnTo>
                    <a:pt x="718" y="20511"/>
                  </a:lnTo>
                  <a:lnTo>
                    <a:pt x="1222" y="20941"/>
                  </a:lnTo>
                  <a:lnTo>
                    <a:pt x="2078" y="21222"/>
                  </a:lnTo>
                  <a:lnTo>
                    <a:pt x="3065" y="21514"/>
                  </a:lnTo>
                  <a:lnTo>
                    <a:pt x="4151" y="21600"/>
                  </a:lnTo>
                  <a:lnTo>
                    <a:pt x="5598" y="21600"/>
                  </a:lnTo>
                  <a:lnTo>
                    <a:pt x="6597" y="21480"/>
                  </a:lnTo>
                  <a:lnTo>
                    <a:pt x="8419" y="21170"/>
                  </a:lnTo>
                  <a:lnTo>
                    <a:pt x="9230" y="20793"/>
                  </a:lnTo>
                  <a:lnTo>
                    <a:pt x="10064" y="20329"/>
                  </a:lnTo>
                  <a:lnTo>
                    <a:pt x="10874" y="19670"/>
                  </a:lnTo>
                  <a:lnTo>
                    <a:pt x="11368" y="19041"/>
                  </a:lnTo>
                  <a:lnTo>
                    <a:pt x="12027" y="18004"/>
                  </a:lnTo>
                  <a:lnTo>
                    <a:pt x="12791" y="17009"/>
                  </a:lnTo>
                  <a:lnTo>
                    <a:pt x="13238" y="16297"/>
                  </a:lnTo>
                  <a:lnTo>
                    <a:pt x="13699" y="15538"/>
                  </a:lnTo>
                  <a:lnTo>
                    <a:pt x="13897" y="14690"/>
                  </a:lnTo>
                  <a:lnTo>
                    <a:pt x="14249" y="13669"/>
                  </a:lnTo>
                  <a:lnTo>
                    <a:pt x="14657" y="12902"/>
                  </a:lnTo>
                  <a:lnTo>
                    <a:pt x="15240" y="11653"/>
                  </a:lnTo>
                  <a:lnTo>
                    <a:pt x="15448" y="10964"/>
                  </a:lnTo>
                  <a:lnTo>
                    <a:pt x="15822" y="10236"/>
                  </a:lnTo>
                  <a:lnTo>
                    <a:pt x="16261" y="9338"/>
                  </a:lnTo>
                  <a:lnTo>
                    <a:pt x="16513" y="8632"/>
                  </a:lnTo>
                  <a:lnTo>
                    <a:pt x="17028" y="8067"/>
                  </a:lnTo>
                  <a:lnTo>
                    <a:pt x="17982" y="7344"/>
                  </a:lnTo>
                  <a:lnTo>
                    <a:pt x="18782" y="6785"/>
                  </a:lnTo>
                  <a:lnTo>
                    <a:pt x="19616" y="6048"/>
                  </a:lnTo>
                  <a:lnTo>
                    <a:pt x="20505" y="5137"/>
                  </a:lnTo>
                  <a:lnTo>
                    <a:pt x="21031" y="4056"/>
                  </a:lnTo>
                  <a:lnTo>
                    <a:pt x="21457" y="3067"/>
                  </a:lnTo>
                  <a:lnTo>
                    <a:pt x="21600" y="2195"/>
                  </a:lnTo>
                  <a:lnTo>
                    <a:pt x="21117" y="1229"/>
                  </a:lnTo>
                  <a:lnTo>
                    <a:pt x="20338" y="667"/>
                  </a:lnTo>
                  <a:lnTo>
                    <a:pt x="19176" y="187"/>
                  </a:lnTo>
                  <a:lnTo>
                    <a:pt x="18190" y="0"/>
                  </a:lnTo>
                  <a:lnTo>
                    <a:pt x="16940" y="96"/>
                  </a:lnTo>
                  <a:lnTo>
                    <a:pt x="15879" y="188"/>
                  </a:lnTo>
                  <a:lnTo>
                    <a:pt x="15135" y="359"/>
                  </a:lnTo>
                  <a:lnTo>
                    <a:pt x="14435" y="628"/>
                  </a:lnTo>
                  <a:lnTo>
                    <a:pt x="13590" y="1006"/>
                  </a:lnTo>
                  <a:lnTo>
                    <a:pt x="12769" y="1572"/>
                  </a:lnTo>
                  <a:lnTo>
                    <a:pt x="11968" y="2146"/>
                  </a:lnTo>
                  <a:lnTo>
                    <a:pt x="11562" y="2741"/>
                  </a:lnTo>
                  <a:lnTo>
                    <a:pt x="11233" y="3377"/>
                  </a:lnTo>
                  <a:lnTo>
                    <a:pt x="10970" y="3945"/>
                  </a:lnTo>
                  <a:lnTo>
                    <a:pt x="10948" y="4587"/>
                  </a:lnTo>
                  <a:lnTo>
                    <a:pt x="10849" y="5458"/>
                  </a:lnTo>
                  <a:lnTo>
                    <a:pt x="10882" y="6162"/>
                  </a:lnTo>
                  <a:lnTo>
                    <a:pt x="10981" y="6688"/>
                  </a:lnTo>
                  <a:lnTo>
                    <a:pt x="10981" y="7209"/>
                  </a:lnTo>
                  <a:lnTo>
                    <a:pt x="10989" y="7683"/>
                  </a:lnTo>
                  <a:lnTo>
                    <a:pt x="10758" y="8301"/>
                  </a:lnTo>
                  <a:lnTo>
                    <a:pt x="10341" y="9040"/>
                  </a:lnTo>
                  <a:lnTo>
                    <a:pt x="9859" y="9585"/>
                  </a:lnTo>
                  <a:lnTo>
                    <a:pt x="9464" y="10152"/>
                  </a:lnTo>
                  <a:lnTo>
                    <a:pt x="9005" y="10632"/>
                  </a:lnTo>
                  <a:lnTo>
                    <a:pt x="8379" y="11398"/>
                  </a:lnTo>
                  <a:lnTo>
                    <a:pt x="7590" y="12170"/>
                  </a:lnTo>
                  <a:lnTo>
                    <a:pt x="6559" y="12920"/>
                  </a:lnTo>
                  <a:lnTo>
                    <a:pt x="5861" y="13429"/>
                  </a:lnTo>
                  <a:lnTo>
                    <a:pt x="4479" y="14133"/>
                  </a:lnTo>
                  <a:lnTo>
                    <a:pt x="3635" y="14585"/>
                  </a:lnTo>
                  <a:lnTo>
                    <a:pt x="2845" y="15260"/>
                  </a:lnTo>
                  <a:lnTo>
                    <a:pt x="1856" y="16204"/>
                  </a:lnTo>
                  <a:lnTo>
                    <a:pt x="1528" y="16644"/>
                  </a:lnTo>
                  <a:lnTo>
                    <a:pt x="1012" y="17417"/>
                  </a:lnTo>
                  <a:lnTo>
                    <a:pt x="541" y="18148"/>
                  </a:lnTo>
                  <a:lnTo>
                    <a:pt x="151" y="18556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7070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0" name="Shape 2353"/>
            <p:cNvSpPr/>
            <p:nvPr/>
          </p:nvSpPr>
          <p:spPr>
            <a:xfrm rot="21600000">
              <a:off x="4824285" y="1962178"/>
              <a:ext cx="1007564" cy="1492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62" y="13131"/>
                  </a:moveTo>
                  <a:lnTo>
                    <a:pt x="4636" y="13399"/>
                  </a:lnTo>
                  <a:lnTo>
                    <a:pt x="3575" y="14177"/>
                  </a:lnTo>
                  <a:lnTo>
                    <a:pt x="2821" y="14935"/>
                  </a:lnTo>
                  <a:lnTo>
                    <a:pt x="1562" y="16294"/>
                  </a:lnTo>
                  <a:cubicBezTo>
                    <a:pt x="1213" y="16705"/>
                    <a:pt x="925" y="17139"/>
                    <a:pt x="702" y="17588"/>
                  </a:cubicBezTo>
                  <a:cubicBezTo>
                    <a:pt x="416" y="18166"/>
                    <a:pt x="240" y="18767"/>
                    <a:pt x="178" y="19375"/>
                  </a:cubicBezTo>
                  <a:lnTo>
                    <a:pt x="0" y="20215"/>
                  </a:lnTo>
                  <a:lnTo>
                    <a:pt x="203" y="21047"/>
                  </a:lnTo>
                  <a:lnTo>
                    <a:pt x="672" y="21526"/>
                  </a:lnTo>
                  <a:lnTo>
                    <a:pt x="1533" y="21600"/>
                  </a:lnTo>
                  <a:lnTo>
                    <a:pt x="3296" y="20732"/>
                  </a:lnTo>
                  <a:lnTo>
                    <a:pt x="4666" y="19799"/>
                  </a:lnTo>
                  <a:lnTo>
                    <a:pt x="5912" y="18735"/>
                  </a:lnTo>
                  <a:lnTo>
                    <a:pt x="7172" y="17654"/>
                  </a:lnTo>
                  <a:lnTo>
                    <a:pt x="7843" y="16776"/>
                  </a:lnTo>
                  <a:lnTo>
                    <a:pt x="8131" y="15916"/>
                  </a:lnTo>
                  <a:lnTo>
                    <a:pt x="8322" y="15241"/>
                  </a:lnTo>
                  <a:lnTo>
                    <a:pt x="9582" y="14761"/>
                  </a:lnTo>
                  <a:lnTo>
                    <a:pt x="10524" y="14206"/>
                  </a:lnTo>
                  <a:lnTo>
                    <a:pt x="11085" y="13401"/>
                  </a:lnTo>
                  <a:lnTo>
                    <a:pt x="12481" y="12431"/>
                  </a:lnTo>
                  <a:lnTo>
                    <a:pt x="13277" y="11416"/>
                  </a:lnTo>
                  <a:cubicBezTo>
                    <a:pt x="13611" y="11114"/>
                    <a:pt x="13997" y="10839"/>
                    <a:pt x="14425" y="10597"/>
                  </a:cubicBezTo>
                  <a:cubicBezTo>
                    <a:pt x="14754" y="10412"/>
                    <a:pt x="15106" y="10247"/>
                    <a:pt x="15478" y="10104"/>
                  </a:cubicBezTo>
                  <a:lnTo>
                    <a:pt x="16683" y="9522"/>
                  </a:lnTo>
                  <a:lnTo>
                    <a:pt x="18751" y="7982"/>
                  </a:lnTo>
                  <a:lnTo>
                    <a:pt x="19970" y="6850"/>
                  </a:lnTo>
                  <a:lnTo>
                    <a:pt x="20915" y="5464"/>
                  </a:lnTo>
                  <a:lnTo>
                    <a:pt x="21557" y="4558"/>
                  </a:lnTo>
                  <a:lnTo>
                    <a:pt x="21600" y="3220"/>
                  </a:lnTo>
                  <a:lnTo>
                    <a:pt x="21151" y="1883"/>
                  </a:lnTo>
                  <a:lnTo>
                    <a:pt x="20470" y="973"/>
                  </a:lnTo>
                  <a:lnTo>
                    <a:pt x="19265" y="452"/>
                  </a:lnTo>
                  <a:lnTo>
                    <a:pt x="18143" y="77"/>
                  </a:lnTo>
                  <a:lnTo>
                    <a:pt x="16736" y="0"/>
                  </a:lnTo>
                  <a:lnTo>
                    <a:pt x="15531" y="381"/>
                  </a:lnTo>
                  <a:lnTo>
                    <a:pt x="14287" y="836"/>
                  </a:lnTo>
                  <a:lnTo>
                    <a:pt x="13369" y="1363"/>
                  </a:lnTo>
                  <a:lnTo>
                    <a:pt x="11919" y="1983"/>
                  </a:lnTo>
                  <a:lnTo>
                    <a:pt x="10810" y="2834"/>
                  </a:lnTo>
                  <a:lnTo>
                    <a:pt x="9632" y="3944"/>
                  </a:lnTo>
                  <a:lnTo>
                    <a:pt x="8635" y="4854"/>
                  </a:lnTo>
                  <a:lnTo>
                    <a:pt x="7812" y="6072"/>
                  </a:lnTo>
                  <a:lnTo>
                    <a:pt x="7648" y="6774"/>
                  </a:lnTo>
                  <a:lnTo>
                    <a:pt x="7648" y="7735"/>
                  </a:lnTo>
                  <a:lnTo>
                    <a:pt x="7810" y="8593"/>
                  </a:lnTo>
                  <a:cubicBezTo>
                    <a:pt x="7755" y="8805"/>
                    <a:pt x="7654" y="9010"/>
                    <a:pt x="7509" y="9201"/>
                  </a:cubicBezTo>
                  <a:cubicBezTo>
                    <a:pt x="7301" y="9477"/>
                    <a:pt x="7009" y="9719"/>
                    <a:pt x="6651" y="9911"/>
                  </a:cubicBezTo>
                  <a:lnTo>
                    <a:pt x="6117" y="10492"/>
                  </a:lnTo>
                  <a:lnTo>
                    <a:pt x="5720" y="11111"/>
                  </a:lnTo>
                  <a:lnTo>
                    <a:pt x="5720" y="11877"/>
                  </a:lnTo>
                  <a:lnTo>
                    <a:pt x="5802" y="12734"/>
                  </a:lnTo>
                  <a:lnTo>
                    <a:pt x="5362" y="13131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7070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1" name="Shape 2354"/>
            <p:cNvSpPr/>
            <p:nvPr/>
          </p:nvSpPr>
          <p:spPr>
            <a:xfrm rot="21600000">
              <a:off x="-1" y="3337918"/>
              <a:ext cx="1081925" cy="1147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70" y="959"/>
                  </a:moveTo>
                  <a:lnTo>
                    <a:pt x="7375" y="746"/>
                  </a:lnTo>
                  <a:lnTo>
                    <a:pt x="6005" y="460"/>
                  </a:lnTo>
                  <a:lnTo>
                    <a:pt x="4720" y="40"/>
                  </a:lnTo>
                  <a:lnTo>
                    <a:pt x="3286" y="0"/>
                  </a:lnTo>
                  <a:lnTo>
                    <a:pt x="2005" y="295"/>
                  </a:lnTo>
                  <a:lnTo>
                    <a:pt x="849" y="1185"/>
                  </a:lnTo>
                  <a:lnTo>
                    <a:pt x="218" y="2375"/>
                  </a:lnTo>
                  <a:lnTo>
                    <a:pt x="0" y="3791"/>
                  </a:lnTo>
                  <a:lnTo>
                    <a:pt x="89" y="4764"/>
                  </a:lnTo>
                  <a:lnTo>
                    <a:pt x="791" y="5823"/>
                  </a:lnTo>
                  <a:lnTo>
                    <a:pt x="1780" y="6863"/>
                  </a:lnTo>
                  <a:lnTo>
                    <a:pt x="3412" y="8341"/>
                  </a:lnTo>
                  <a:lnTo>
                    <a:pt x="5171" y="9616"/>
                  </a:lnTo>
                  <a:lnTo>
                    <a:pt x="6126" y="10678"/>
                  </a:lnTo>
                  <a:lnTo>
                    <a:pt x="7435" y="12311"/>
                  </a:lnTo>
                  <a:lnTo>
                    <a:pt x="9232" y="14255"/>
                  </a:lnTo>
                  <a:lnTo>
                    <a:pt x="10481" y="16504"/>
                  </a:lnTo>
                  <a:lnTo>
                    <a:pt x="11438" y="17812"/>
                  </a:lnTo>
                  <a:lnTo>
                    <a:pt x="12916" y="19248"/>
                  </a:lnTo>
                  <a:lnTo>
                    <a:pt x="13935" y="20111"/>
                  </a:lnTo>
                  <a:lnTo>
                    <a:pt x="15185" y="20976"/>
                  </a:lnTo>
                  <a:lnTo>
                    <a:pt x="17351" y="21564"/>
                  </a:lnTo>
                  <a:lnTo>
                    <a:pt x="18242" y="21600"/>
                  </a:lnTo>
                  <a:lnTo>
                    <a:pt x="19373" y="21528"/>
                  </a:lnTo>
                  <a:lnTo>
                    <a:pt x="20290" y="21023"/>
                  </a:lnTo>
                  <a:lnTo>
                    <a:pt x="21115" y="20256"/>
                  </a:lnTo>
                  <a:lnTo>
                    <a:pt x="21345" y="18778"/>
                  </a:lnTo>
                  <a:lnTo>
                    <a:pt x="21383" y="17046"/>
                  </a:lnTo>
                  <a:lnTo>
                    <a:pt x="21600" y="15041"/>
                  </a:lnTo>
                  <a:lnTo>
                    <a:pt x="21090" y="13273"/>
                  </a:lnTo>
                  <a:lnTo>
                    <a:pt x="20455" y="11700"/>
                  </a:lnTo>
                  <a:lnTo>
                    <a:pt x="19116" y="9331"/>
                  </a:lnTo>
                  <a:lnTo>
                    <a:pt x="17818" y="7490"/>
                  </a:lnTo>
                  <a:lnTo>
                    <a:pt x="16468" y="5940"/>
                  </a:lnTo>
                  <a:lnTo>
                    <a:pt x="14692" y="3902"/>
                  </a:lnTo>
                  <a:lnTo>
                    <a:pt x="13507" y="2751"/>
                  </a:lnTo>
                  <a:lnTo>
                    <a:pt x="12069" y="2089"/>
                  </a:lnTo>
                  <a:lnTo>
                    <a:pt x="10679" y="1427"/>
                  </a:lnTo>
                  <a:lnTo>
                    <a:pt x="9753" y="1166"/>
                  </a:lnTo>
                  <a:lnTo>
                    <a:pt x="8470" y="959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200"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7070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80465" y="3114675"/>
            <a:ext cx="442595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/>
              <a:t>谢谢观看</a:t>
            </a:r>
            <a:endParaRPr lang="zh-CN" altLang="en-US" sz="4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08050" y="335915"/>
            <a:ext cx="11283950" cy="6185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事务：</a:t>
            </a:r>
            <a:endParaRPr lang="zh-CN" altLang="en-US"/>
          </a:p>
          <a:p>
            <a:r>
              <a:rPr lang="zh-CN" altLang="en-US"/>
              <a:t>applicationContext-transaction：</a:t>
            </a:r>
            <a:endParaRPr lang="zh-CN" altLang="en-US"/>
          </a:p>
          <a:p>
            <a:r>
              <a:rPr lang="zh-CN" altLang="en-US"/>
              <a:t>执行两个sql,前一个sql成功后一个没成功，前面一个sql会回滚回去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//表示以save，delete，insert，update开头的方法写在service里，就支持事务，</a:t>
            </a:r>
            <a:endParaRPr lang="zh-CN" altLang="en-US"/>
          </a:p>
          <a:p>
            <a:r>
              <a:rPr lang="en-US" altLang="zh-CN"/>
              <a:t>  </a:t>
            </a:r>
            <a:r>
              <a:rPr lang="zh-CN" altLang="en-US"/>
              <a:t>而find,get,select这三种并不会对数据库做任何的写入操作只做查询</a:t>
            </a:r>
            <a:endParaRPr lang="zh-CN" altLang="en-US"/>
          </a:p>
        </p:txBody>
      </p:sp>
      <p:pic>
        <p:nvPicPr>
          <p:cNvPr id="9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8050" y="3391535"/>
            <a:ext cx="7767320" cy="2359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1482090"/>
            <a:ext cx="8362950" cy="1772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2730" y="239395"/>
            <a:ext cx="11217275" cy="66776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Springmvc </a:t>
            </a:r>
            <a:r>
              <a:rPr lang="zh-CN" altLang="en-US" sz="3200"/>
              <a:t>：</a:t>
            </a:r>
            <a:endParaRPr lang="zh-CN" altLang="en-US" sz="3200"/>
          </a:p>
          <a:p>
            <a:endParaRPr lang="zh-CN" altLang="en-US" sz="3200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&lt;context:component-scan basepackage="com.javapandeng.controller"&gt;&lt;/context:component-scan&gt;</a:t>
            </a:r>
            <a:endParaRPr lang="zh-CN" altLang="en-US"/>
          </a:p>
          <a:p>
            <a:r>
              <a:rPr lang="zh-CN" altLang="en-US"/>
              <a:t>//告诉springmvc拦截controller包里的控制</a:t>
            </a:r>
            <a:endParaRPr lang="zh-CN" altLang="en-US"/>
          </a:p>
          <a:p>
            <a:r>
              <a:rPr lang="zh-CN" altLang="en-US"/>
              <a:t>&lt;mvc:annotation-driven&gt;:</a:t>
            </a:r>
            <a:r>
              <a:rPr lang="en-US" altLang="zh-CN"/>
              <a:t>//</a:t>
            </a:r>
            <a:r>
              <a:rPr lang="zh-CN" altLang="en-US"/>
              <a:t>支持注解</a:t>
            </a:r>
            <a:endParaRPr lang="zh-CN" altLang="en-US"/>
          </a:p>
          <a:p>
            <a:r>
              <a:rPr lang="zh-CN" altLang="en-US"/>
              <a:t>&lt;mvc:resources mapping="/resource/**" location="/resource/"/&gt;</a:t>
            </a:r>
            <a:r>
              <a:rPr lang="en-US" altLang="zh-CN"/>
              <a:t>   </a:t>
            </a:r>
            <a:r>
              <a:rPr lang="zh-CN" altLang="en-US">
                <a:sym typeface="+mn-ea"/>
              </a:rPr>
              <a:t>//标明资源路径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配置好后controller在返回jsp时不用写前缀和后缀</a:t>
            </a:r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54330" y="4721225"/>
            <a:ext cx="6997700" cy="1685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54330" y="892810"/>
            <a:ext cx="8884920" cy="24403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227965"/>
            <a:ext cx="11361420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log4j</a:t>
            </a:r>
            <a:r>
              <a:rPr lang="zh-CN" altLang="en-US" sz="3600"/>
              <a:t>：</a:t>
            </a:r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endParaRPr lang="zh-CN" altLang="en-US" sz="3600"/>
          </a:p>
          <a:p>
            <a:r>
              <a:rPr lang="en-US" altLang="zh-CN" sz="2400"/>
              <a:t>//根目录下的所有的输出日志级别为debug</a:t>
            </a:r>
            <a:endParaRPr lang="en-US" altLang="zh-CN" sz="2400"/>
          </a:p>
          <a:p>
            <a:endParaRPr lang="en-US" altLang="zh-CN" sz="2400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45" y="928370"/>
            <a:ext cx="8039100" cy="3276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594"/>
            <a:ext cx="7071973" cy="6858594"/>
          </a:xfrm>
          <a:prstGeom prst="rect">
            <a:avLst/>
          </a:prstGeom>
        </p:spPr>
      </p:pic>
      <p:sp>
        <p:nvSpPr>
          <p:cNvPr id="9" name="直角三角形 8"/>
          <p:cNvSpPr/>
          <p:nvPr/>
        </p:nvSpPr>
        <p:spPr>
          <a:xfrm>
            <a:off x="5181600" y="4381500"/>
            <a:ext cx="1701800" cy="1701800"/>
          </a:xfrm>
          <a:prstGeom prst="rtTriangle">
            <a:avLst/>
          </a:prstGeom>
          <a:solidFill>
            <a:srgbClr val="3D82B6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直角三角形 9"/>
          <p:cNvSpPr/>
          <p:nvPr/>
        </p:nvSpPr>
        <p:spPr>
          <a:xfrm>
            <a:off x="1574800" y="1117600"/>
            <a:ext cx="863600" cy="863600"/>
          </a:xfrm>
          <a:prstGeom prst="rtTriangle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28"/>
          <p:cNvSpPr txBox="1">
            <a:spLocks noChangeArrowheads="1"/>
          </p:cNvSpPr>
          <p:nvPr/>
        </p:nvSpPr>
        <p:spPr bwMode="auto">
          <a:xfrm>
            <a:off x="7046573" y="2640097"/>
            <a:ext cx="3817127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zh-CN" altLang="en-US" sz="4400" b="1" dirty="0">
                <a:solidFill>
                  <a:srgbClr val="5898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首页</a:t>
            </a:r>
            <a:endParaRPr lang="zh-CN" altLang="en-US" sz="4400" b="1" dirty="0">
              <a:solidFill>
                <a:srgbClr val="5898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28"/>
          <p:cNvSpPr txBox="1">
            <a:spLocks noChangeArrowheads="1"/>
          </p:cNvSpPr>
          <p:nvPr/>
        </p:nvSpPr>
        <p:spPr bwMode="auto">
          <a:xfrm>
            <a:off x="1574800" y="3420468"/>
            <a:ext cx="2588888" cy="4508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zh-CN" sz="287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87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2625.4976377952758,&quot;width&quot;:2238.343307086614}"/>
</p:tagLst>
</file>

<file path=ppt/tags/tag2.xml><?xml version="1.0" encoding="utf-8"?>
<p:tagLst xmlns:p="http://schemas.openxmlformats.org/presentationml/2006/main">
  <p:tag name="KSO_WM_UNIT_PLACING_PICTURE_USER_VIEWPORT" val="{&quot;height&quot;:2248,&quot;width&quot;:14518}"/>
</p:tagLst>
</file>

<file path=ppt/tags/tag3.xml><?xml version="1.0" encoding="utf-8"?>
<p:tagLst xmlns:p="http://schemas.openxmlformats.org/presentationml/2006/main">
  <p:tag name="KSO_WM_UNIT_PLACING_PICTURE_USER_VIEWPORT" val="{&quot;height&quot;:2981,&quot;width&quot;:8294}"/>
</p:tagLst>
</file>

<file path=ppt/tags/tag4.xml><?xml version="1.0" encoding="utf-8"?>
<p:tagLst xmlns:p="http://schemas.openxmlformats.org/presentationml/2006/main">
  <p:tag name="KSO_WM_UNIT_PLACING_PICTURE_USER_VIEWPORT" val="{&quot;height&quot;:2654,&quot;width&quot;:11020}"/>
</p:tagLst>
</file>

<file path=ppt/tags/tag5.xml><?xml version="1.0" encoding="utf-8"?>
<p:tagLst xmlns:p="http://schemas.openxmlformats.org/presentationml/2006/main">
  <p:tag name="KSO_WM_UNIT_PLACING_PICTURE_USER_VIEWPORT" val="{&quot;height&quot;:6045,&quot;width&quot;:15285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4753</Words>
  <Application>WPS 演示</Application>
  <PresentationFormat>自定义</PresentationFormat>
  <Paragraphs>483</Paragraphs>
  <Slides>54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3" baseType="lpstr">
      <vt:lpstr>Arial</vt:lpstr>
      <vt:lpstr>宋体</vt:lpstr>
      <vt:lpstr>Wingdings</vt:lpstr>
      <vt:lpstr>微软雅黑</vt:lpstr>
      <vt:lpstr>Calibri</vt:lpstr>
      <vt:lpstr>等线</vt:lpstr>
      <vt:lpstr>Arial Unicode MS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比晴天得晴天更晴天</cp:lastModifiedBy>
  <cp:revision>20</cp:revision>
  <dcterms:created xsi:type="dcterms:W3CDTF">2021-06-28T03:40:00Z</dcterms:created>
  <dcterms:modified xsi:type="dcterms:W3CDTF">2021-07-08T11:54:08Z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98D01FEDA79E469598A777490BAACFD1</vt:lpwstr>
  </property>
  <property fmtid="{D5CDD505-2E9C-101B-9397-08002B2CF9AE}" pid="3" name="KSOProductBuildVer">
    <vt:lpwstr>2052-11.1.0.10214</vt:lpwstr>
  </property>
</Properties>
</file>